
<file path=[Content_Types].xml><?xml version="1.0" encoding="utf-8"?>
<Types xmlns="http://schemas.openxmlformats.org/package/2006/content-types">
  <Default Extension="fntdata" ContentType="application/x-fontdata"/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3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theme/theme4.xml" ContentType="application/vnd.openxmlformats-officedocument.theme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theme/theme5.xml" ContentType="application/vnd.openxmlformats-officedocument.theme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theme/theme6.xml" ContentType="application/vnd.openxmlformats-officedocument.theme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theme/theme7.xml" ContentType="application/vnd.openxmlformats-officedocument.theme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theme/theme8.xml" ContentType="application/vnd.openxmlformats-officedocument.theme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theme/theme9.xml" ContentType="application/vnd.openxmlformats-officedocument.theme+xml"/>
  <Override PartName="/ppt/theme/theme10.xml" ContentType="application/vnd.openxmlformats-officedocument.theme+xml"/>
  <Override PartName="/ppt/theme/theme11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97" r:id="rId2"/>
    <p:sldMasterId id="2147483708" r:id="rId3"/>
    <p:sldMasterId id="2147483717" r:id="rId4"/>
    <p:sldMasterId id="2147483752" r:id="rId5"/>
    <p:sldMasterId id="2147483764" r:id="rId6"/>
    <p:sldMasterId id="2147483775" r:id="rId7"/>
    <p:sldMasterId id="2147483786" r:id="rId8"/>
    <p:sldMasterId id="2147483798" r:id="rId9"/>
  </p:sldMasterIdLst>
  <p:notesMasterIdLst>
    <p:notesMasterId r:id="rId37"/>
  </p:notesMasterIdLst>
  <p:handoutMasterIdLst>
    <p:handoutMasterId r:id="rId38"/>
  </p:handoutMasterIdLst>
  <p:sldIdLst>
    <p:sldId id="3148" r:id="rId10"/>
    <p:sldId id="427" r:id="rId11"/>
    <p:sldId id="429" r:id="rId12"/>
    <p:sldId id="435" r:id="rId13"/>
    <p:sldId id="437" r:id="rId14"/>
    <p:sldId id="2616" r:id="rId15"/>
    <p:sldId id="3117" r:id="rId16"/>
    <p:sldId id="603" r:id="rId17"/>
    <p:sldId id="2617" r:id="rId18"/>
    <p:sldId id="3118" r:id="rId19"/>
    <p:sldId id="605" r:id="rId20"/>
    <p:sldId id="2618" r:id="rId21"/>
    <p:sldId id="3119" r:id="rId22"/>
    <p:sldId id="607" r:id="rId23"/>
    <p:sldId id="3084" r:id="rId24"/>
    <p:sldId id="2619" r:id="rId25"/>
    <p:sldId id="3114" r:id="rId26"/>
    <p:sldId id="3150" r:id="rId27"/>
    <p:sldId id="3149" r:id="rId28"/>
    <p:sldId id="3151" r:id="rId29"/>
    <p:sldId id="3154" r:id="rId30"/>
    <p:sldId id="3152" r:id="rId31"/>
    <p:sldId id="3153" r:id="rId32"/>
    <p:sldId id="2546" r:id="rId33"/>
    <p:sldId id="2547" r:id="rId34"/>
    <p:sldId id="2621" r:id="rId35"/>
    <p:sldId id="2548" r:id="rId36"/>
  </p:sldIdLst>
  <p:sldSz cx="9144000" cy="5143500" type="screen16x9"/>
  <p:notesSz cx="7104063" cy="10234613"/>
  <p:embeddedFontLst>
    <p:embeddedFont>
      <p:font typeface="Cambria Math" panose="02040503050406030204" pitchFamily="18" charset="0"/>
      <p:regular r:id="rId39"/>
    </p:embeddedFont>
    <p:embeddedFont>
      <p:font typeface="Consolas" panose="020B0609020204030204" pitchFamily="49" charset="0"/>
      <p:regular r:id="rId40"/>
      <p:bold r:id="rId41"/>
      <p:italic r:id="rId42"/>
      <p:boldItalic r:id="rId43"/>
    </p:embeddedFont>
    <p:embeddedFont>
      <p:font typeface="Verdana" panose="020B0604030504040204" pitchFamily="34" charset="0"/>
      <p:regular r:id="rId44"/>
      <p:bold r:id="rId45"/>
      <p:italic r:id="rId46"/>
      <p:boldItalic r:id="rId4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gerio Aguiar" initials="RA" lastIdx="1" clrIdx="0">
    <p:extLst>
      <p:ext uri="{19B8F6BF-5375-455C-9EA6-DF929625EA0E}">
        <p15:presenceInfo xmlns:p15="http://schemas.microsoft.com/office/powerpoint/2012/main" userId="86fef4cc378c39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960A"/>
    <a:srgbClr val="FFD243"/>
    <a:srgbClr val="FFEDB3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F17B8E5-3B00-409F-BBC5-9F3227DF6D1E}" v="3" dt="2023-08-14T14:34:01.036"/>
  </p1510:revLst>
</p1510:revInfo>
</file>

<file path=ppt/tableStyles.xml><?xml version="1.0" encoding="utf-8"?>
<a:tblStyleLst xmlns:a="http://schemas.openxmlformats.org/drawingml/2006/main" def="{18E0EB87-6F86-4DAB-AA45-32A1FB75C8D8}">
  <a:tblStyle styleId="{18E0EB87-6F86-4DAB-AA45-32A1FB75C8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0" autoAdjust="0"/>
    <p:restoredTop sz="91562" autoAdjust="0"/>
  </p:normalViewPr>
  <p:slideViewPr>
    <p:cSldViewPr snapToGrid="0">
      <p:cViewPr varScale="1">
        <p:scale>
          <a:sx n="89" d="100"/>
          <a:sy n="89" d="100"/>
        </p:scale>
        <p:origin x="1747" y="29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4.xml"/><Relationship Id="rId18" Type="http://schemas.openxmlformats.org/officeDocument/2006/relationships/slide" Target="slides/slide9.xml"/><Relationship Id="rId26" Type="http://schemas.openxmlformats.org/officeDocument/2006/relationships/slide" Target="slides/slide17.xml"/><Relationship Id="rId39" Type="http://schemas.openxmlformats.org/officeDocument/2006/relationships/font" Target="fonts/font1.fntdata"/><Relationship Id="rId21" Type="http://schemas.openxmlformats.org/officeDocument/2006/relationships/slide" Target="slides/slide12.xml"/><Relationship Id="rId34" Type="http://schemas.openxmlformats.org/officeDocument/2006/relationships/slide" Target="slides/slide25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viewProps" Target="viewProps.xml"/><Relationship Id="rId7" Type="http://schemas.openxmlformats.org/officeDocument/2006/relationships/slideMaster" Target="slideMasters/slideMaster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7.xml"/><Relationship Id="rId29" Type="http://schemas.openxmlformats.org/officeDocument/2006/relationships/slide" Target="slides/slide20.xml"/><Relationship Id="rId11" Type="http://schemas.openxmlformats.org/officeDocument/2006/relationships/slide" Target="slides/slide2.xml"/><Relationship Id="rId24" Type="http://schemas.openxmlformats.org/officeDocument/2006/relationships/slide" Target="slides/slide15.xml"/><Relationship Id="rId32" Type="http://schemas.openxmlformats.org/officeDocument/2006/relationships/slide" Target="slides/slide23.xml"/><Relationship Id="rId37" Type="http://schemas.openxmlformats.org/officeDocument/2006/relationships/notesMaster" Target="notesMasters/notesMaster1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microsoft.com/office/2016/11/relationships/changesInfo" Target="changesInfos/changesInfo1.xml"/><Relationship Id="rId5" Type="http://schemas.openxmlformats.org/officeDocument/2006/relationships/slideMaster" Target="slideMasters/slideMaster5.xml"/><Relationship Id="rId10" Type="http://schemas.openxmlformats.org/officeDocument/2006/relationships/slide" Target="slides/slide1.xml"/><Relationship Id="rId19" Type="http://schemas.openxmlformats.org/officeDocument/2006/relationships/slide" Target="slides/slide10.xml"/><Relationship Id="rId31" Type="http://schemas.openxmlformats.org/officeDocument/2006/relationships/slide" Target="slides/slide22.xml"/><Relationship Id="rId44" Type="http://schemas.openxmlformats.org/officeDocument/2006/relationships/font" Target="fonts/font6.fntdata"/><Relationship Id="rId52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5.xml"/><Relationship Id="rId22" Type="http://schemas.openxmlformats.org/officeDocument/2006/relationships/slide" Target="slides/slide13.xml"/><Relationship Id="rId27" Type="http://schemas.openxmlformats.org/officeDocument/2006/relationships/slide" Target="slides/slide18.xml"/><Relationship Id="rId30" Type="http://schemas.openxmlformats.org/officeDocument/2006/relationships/slide" Target="slides/slide21.xml"/><Relationship Id="rId35" Type="http://schemas.openxmlformats.org/officeDocument/2006/relationships/slide" Target="slides/slide26.xml"/><Relationship Id="rId43" Type="http://schemas.openxmlformats.org/officeDocument/2006/relationships/font" Target="fonts/font5.fntdata"/><Relationship Id="rId48" Type="http://schemas.openxmlformats.org/officeDocument/2006/relationships/commentAuthors" Target="commentAuthors.xml"/><Relationship Id="rId8" Type="http://schemas.openxmlformats.org/officeDocument/2006/relationships/slideMaster" Target="slideMasters/slideMaster8.xml"/><Relationship Id="rId51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3.xml"/><Relationship Id="rId17" Type="http://schemas.openxmlformats.org/officeDocument/2006/relationships/slide" Target="slides/slide8.xml"/><Relationship Id="rId25" Type="http://schemas.openxmlformats.org/officeDocument/2006/relationships/slide" Target="slides/slide16.xml"/><Relationship Id="rId33" Type="http://schemas.openxmlformats.org/officeDocument/2006/relationships/slide" Target="slides/slide24.xml"/><Relationship Id="rId38" Type="http://schemas.openxmlformats.org/officeDocument/2006/relationships/handoutMaster" Target="handoutMasters/handoutMaster1.xml"/><Relationship Id="rId46" Type="http://schemas.openxmlformats.org/officeDocument/2006/relationships/font" Target="fonts/font8.fntdata"/><Relationship Id="rId20" Type="http://schemas.openxmlformats.org/officeDocument/2006/relationships/slide" Target="slides/slide11.xml"/><Relationship Id="rId41" Type="http://schemas.openxmlformats.org/officeDocument/2006/relationships/font" Target="fonts/font3.fntdata"/><Relationship Id="rId54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5" Type="http://schemas.openxmlformats.org/officeDocument/2006/relationships/slide" Target="slides/slide6.xml"/><Relationship Id="rId23" Type="http://schemas.openxmlformats.org/officeDocument/2006/relationships/slide" Target="slides/slide14.xml"/><Relationship Id="rId28" Type="http://schemas.openxmlformats.org/officeDocument/2006/relationships/slide" Target="slides/slide19.xml"/><Relationship Id="rId36" Type="http://schemas.openxmlformats.org/officeDocument/2006/relationships/slide" Target="slides/slide27.xml"/><Relationship Id="rId49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Rogerio Aguiar" userId="86fef4cc378c3954" providerId="LiveId" clId="{0F17B8E5-3B00-409F-BBC5-9F3227DF6D1E}"/>
    <pc:docChg chg="delSld modSld">
      <pc:chgData name="Rogerio Aguiar" userId="86fef4cc378c3954" providerId="LiveId" clId="{0F17B8E5-3B00-409F-BBC5-9F3227DF6D1E}" dt="2023-08-14T14:29:50.446" v="7" actId="47"/>
      <pc:docMkLst>
        <pc:docMk/>
      </pc:docMkLst>
      <pc:sldChg chg="del">
        <pc:chgData name="Rogerio Aguiar" userId="86fef4cc378c3954" providerId="LiveId" clId="{0F17B8E5-3B00-409F-BBC5-9F3227DF6D1E}" dt="2023-08-14T14:29:08.140" v="1" actId="47"/>
        <pc:sldMkLst>
          <pc:docMk/>
          <pc:sldMk cId="0" sldId="25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05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0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07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14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3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39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34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38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391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395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490602878" sldId="41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438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422523672" sldId="439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804654878" sldId="443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602062916" sldId="444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589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59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014313357" sldId="61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62274917" sldId="2467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443331671" sldId="2480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761471829" sldId="248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293588326" sldId="2491"/>
        </pc:sldMkLst>
      </pc:sldChg>
      <pc:sldChg chg="del">
        <pc:chgData name="Rogerio Aguiar" userId="86fef4cc378c3954" providerId="LiveId" clId="{0F17B8E5-3B00-409F-BBC5-9F3227DF6D1E}" dt="2023-08-14T14:29:31.023" v="6" actId="47"/>
        <pc:sldMkLst>
          <pc:docMk/>
          <pc:sldMk cId="2077732019" sldId="2510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20029580" sldId="251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081342651" sldId="2523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415923611" sldId="2528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353923492" sldId="2530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365475312" sldId="2531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495935232" sldId="2532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413650146" sldId="2534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661716704" sldId="2535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97021088" sldId="2545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123437104" sldId="255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839604142" sldId="255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389787580" sldId="255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751620793" sldId="256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614122782" sldId="2561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953975640" sldId="256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299939853" sldId="256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424807406" sldId="256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870870340" sldId="2565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052216015" sldId="2569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741388881" sldId="257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88669025" sldId="257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400987354" sldId="2577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190283585" sldId="2578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995322748" sldId="2581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468455328" sldId="258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720544461" sldId="258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632085899" sldId="2587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763826667" sldId="2588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250314120" sldId="2594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0" sldId="2595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067907005" sldId="259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600998931" sldId="2599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935292289" sldId="2605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1611364139" sldId="2622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177673524" sldId="262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535786595" sldId="2641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921949931" sldId="264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264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0" sldId="264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598002888" sldId="264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311520442" sldId="265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940418539" sldId="265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20756868" sldId="2657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3997404853" sldId="2659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2281851117" sldId="309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281334424" sldId="311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211350125" sldId="311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146017813" sldId="3116"/>
        </pc:sldMkLst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2327372280" sldId="3123"/>
        </pc:sldMkLst>
      </pc:sldChg>
      <pc:sldChg chg="del">
        <pc:chgData name="Rogerio Aguiar" userId="86fef4cc378c3954" providerId="LiveId" clId="{0F17B8E5-3B00-409F-BBC5-9F3227DF6D1E}" dt="2023-08-14T14:29:26.205" v="5" actId="47"/>
        <pc:sldMkLst>
          <pc:docMk/>
          <pc:sldMk cId="978737039" sldId="312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4022436483" sldId="3132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057351979" sldId="3133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170136863" sldId="3134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911295353" sldId="3135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403136158" sldId="3136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926388802" sldId="3137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703100179" sldId="3138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1915699625" sldId="3140"/>
        </pc:sldMkLst>
      </pc:sldChg>
      <pc:sldChg chg="del">
        <pc:chgData name="Rogerio Aguiar" userId="86fef4cc378c3954" providerId="LiveId" clId="{0F17B8E5-3B00-409F-BBC5-9F3227DF6D1E}" dt="2023-08-14T14:29:50.446" v="7" actId="47"/>
        <pc:sldMkLst>
          <pc:docMk/>
          <pc:sldMk cId="325553204" sldId="3141"/>
        </pc:sldMkLst>
      </pc:sldChg>
      <pc:sldChg chg="del">
        <pc:chgData name="Rogerio Aguiar" userId="86fef4cc378c3954" providerId="LiveId" clId="{0F17B8E5-3B00-409F-BBC5-9F3227DF6D1E}" dt="2023-08-14T14:29:22.817" v="4" actId="47"/>
        <pc:sldMkLst>
          <pc:docMk/>
          <pc:sldMk cId="2277447795" sldId="3147"/>
        </pc:sldMkLst>
      </pc:sldChg>
      <pc:sldChg chg="modSp mod">
        <pc:chgData name="Rogerio Aguiar" userId="86fef4cc378c3954" providerId="LiveId" clId="{0F17B8E5-3B00-409F-BBC5-9F3227DF6D1E}" dt="2023-08-14T14:29:11.212" v="3" actId="20577"/>
        <pc:sldMkLst>
          <pc:docMk/>
          <pc:sldMk cId="0" sldId="3148"/>
        </pc:sldMkLst>
        <pc:spChg chg="mod">
          <ac:chgData name="Rogerio Aguiar" userId="86fef4cc378c3954" providerId="LiveId" clId="{0F17B8E5-3B00-409F-BBC5-9F3227DF6D1E}" dt="2023-08-14T14:29:11.212" v="3" actId="20577"/>
          <ac:spMkLst>
            <pc:docMk/>
            <pc:sldMk cId="0" sldId="3148"/>
            <ac:spMk id="12" creationId="{EB02B1E5-D423-487D-A55F-B7BB2F3597D2}"/>
          </ac:spMkLst>
        </pc:spChg>
      </pc:sldChg>
      <pc:sldChg chg="del">
        <pc:chgData name="Rogerio Aguiar" userId="86fef4cc378c3954" providerId="LiveId" clId="{0F17B8E5-3B00-409F-BBC5-9F3227DF6D1E}" dt="2023-08-14T14:26:24.412" v="0" actId="47"/>
        <pc:sldMkLst>
          <pc:docMk/>
          <pc:sldMk cId="4204683309" sldId="3148"/>
        </pc:sldMkLst>
      </pc:sldChg>
      <pc:sldMasterChg chg="delSldLayout">
        <pc:chgData name="Rogerio Aguiar" userId="86fef4cc378c3954" providerId="LiveId" clId="{0F17B8E5-3B00-409F-BBC5-9F3227DF6D1E}" dt="2023-08-14T14:29:50.446" v="7" actId="47"/>
        <pc:sldMasterMkLst>
          <pc:docMk/>
          <pc:sldMasterMk cId="2287710059" sldId="2147483666"/>
        </pc:sldMasterMkLst>
        <pc:sldLayoutChg chg="del">
          <pc:chgData name="Rogerio Aguiar" userId="86fef4cc378c3954" providerId="LiveId" clId="{0F17B8E5-3B00-409F-BBC5-9F3227DF6D1E}" dt="2023-08-14T14:26:24.412" v="0" actId="47"/>
          <pc:sldLayoutMkLst>
            <pc:docMk/>
            <pc:sldMasterMk cId="2287710059" sldId="2147483666"/>
            <pc:sldLayoutMk cId="3294143489" sldId="2147483679"/>
          </pc:sldLayoutMkLst>
        </pc:sldLayoutChg>
        <pc:sldLayoutChg chg="del">
          <pc:chgData name="Rogerio Aguiar" userId="86fef4cc378c3954" providerId="LiveId" clId="{0F17B8E5-3B00-409F-BBC5-9F3227DF6D1E}" dt="2023-08-14T14:29:50.446" v="7" actId="47"/>
          <pc:sldLayoutMkLst>
            <pc:docMk/>
            <pc:sldMasterMk cId="2287710059" sldId="2147483666"/>
            <pc:sldLayoutMk cId="805133202" sldId="2147483682"/>
          </pc:sldLayoutMkLst>
        </pc:sldLayoutChg>
        <pc:sldLayoutChg chg="del">
          <pc:chgData name="Rogerio Aguiar" userId="86fef4cc378c3954" providerId="LiveId" clId="{0F17B8E5-3B00-409F-BBC5-9F3227DF6D1E}" dt="2023-08-14T14:29:50.446" v="7" actId="47"/>
          <pc:sldLayoutMkLst>
            <pc:docMk/>
            <pc:sldMasterMk cId="2287710059" sldId="2147483666"/>
            <pc:sldLayoutMk cId="2859022099" sldId="2147483797"/>
          </pc:sldLayoutMkLst>
        </pc:sldLayoutChg>
      </pc:sldMasterChg>
    </pc:docChg>
  </pc:docChgLst>
  <pc:docChgLst>
    <pc:chgData name="Rogerio Aguiar" userId="86fef4cc378c3954" providerId="LiveId" clId="{0462AF1D-AE35-48FB-BE9E-BE08615C7197}"/>
    <pc:docChg chg="undo custSel addSld delSld modSld">
      <pc:chgData name="Rogerio Aguiar" userId="86fef4cc378c3954" providerId="LiveId" clId="{0462AF1D-AE35-48FB-BE9E-BE08615C7197}" dt="2023-08-11T20:55:31.123" v="565" actId="20577"/>
      <pc:docMkLst>
        <pc:docMk/>
      </pc:docMkLst>
      <pc:sldChg chg="addSp delSp modSp mod">
        <pc:chgData name="Rogerio Aguiar" userId="86fef4cc378c3954" providerId="LiveId" clId="{0462AF1D-AE35-48FB-BE9E-BE08615C7197}" dt="2023-08-11T19:45:46.292" v="241" actId="1076"/>
        <pc:sldMkLst>
          <pc:docMk/>
          <pc:sldMk cId="0" sldId="307"/>
        </pc:sldMkLst>
        <pc:spChg chg="add mod">
          <ac:chgData name="Rogerio Aguiar" userId="86fef4cc378c3954" providerId="LiveId" clId="{0462AF1D-AE35-48FB-BE9E-BE08615C7197}" dt="2023-08-11T19:45:34.503" v="234" actId="1076"/>
          <ac:spMkLst>
            <pc:docMk/>
            <pc:sldMk cId="0" sldId="307"/>
            <ac:spMk id="4" creationId="{4F5E38DE-2DAF-B826-859E-2D77A4649B38}"/>
          </ac:spMkLst>
        </pc:spChg>
        <pc:grpChg chg="mod">
          <ac:chgData name="Rogerio Aguiar" userId="86fef4cc378c3954" providerId="LiveId" clId="{0462AF1D-AE35-48FB-BE9E-BE08615C7197}" dt="2023-08-11T19:45:42.984" v="239" actId="1076"/>
          <ac:grpSpMkLst>
            <pc:docMk/>
            <pc:sldMk cId="0" sldId="307"/>
            <ac:grpSpMk id="6" creationId="{7DCB430C-EB5D-14B6-1F5F-FB21793F5714}"/>
          </ac:grpSpMkLst>
        </pc:grpChg>
        <pc:picChg chg="mod">
          <ac:chgData name="Rogerio Aguiar" userId="86fef4cc378c3954" providerId="LiveId" clId="{0462AF1D-AE35-48FB-BE9E-BE08615C7197}" dt="2023-08-11T19:45:46.292" v="241" actId="1076"/>
          <ac:picMkLst>
            <pc:docMk/>
            <pc:sldMk cId="0" sldId="307"/>
            <ac:picMk id="8" creationId="{3CE72200-67D1-4BDC-B1CC-A06462072921}"/>
          </ac:picMkLst>
        </pc:picChg>
        <pc:picChg chg="mod">
          <ac:chgData name="Rogerio Aguiar" userId="86fef4cc378c3954" providerId="LiveId" clId="{0462AF1D-AE35-48FB-BE9E-BE08615C7197}" dt="2023-08-11T19:45:39.228" v="237" actId="1076"/>
          <ac:picMkLst>
            <pc:docMk/>
            <pc:sldMk cId="0" sldId="307"/>
            <ac:picMk id="9" creationId="{5BC950DB-DB70-4AEE-B9A9-089457B7C133}"/>
          </ac:picMkLst>
        </pc:picChg>
        <pc:picChg chg="mod">
          <ac:chgData name="Rogerio Aguiar" userId="86fef4cc378c3954" providerId="LiveId" clId="{0462AF1D-AE35-48FB-BE9E-BE08615C7197}" dt="2023-08-11T19:45:41.291" v="238" actId="1076"/>
          <ac:picMkLst>
            <pc:docMk/>
            <pc:sldMk cId="0" sldId="307"/>
            <ac:picMk id="10" creationId="{3CC766A3-E04B-427F-BB2C-4FB685BB7AB6}"/>
          </ac:picMkLst>
        </pc:picChg>
        <pc:picChg chg="add mod">
          <ac:chgData name="Rogerio Aguiar" userId="86fef4cc378c3954" providerId="LiveId" clId="{0462AF1D-AE35-48FB-BE9E-BE08615C7197}" dt="2023-08-11T19:45:20.710" v="231" actId="1076"/>
          <ac:picMkLst>
            <pc:docMk/>
            <pc:sldMk cId="0" sldId="307"/>
            <ac:picMk id="1026" creationId="{36D3B965-D1AA-883A-CD94-387B1F345809}"/>
          </ac:picMkLst>
        </pc:picChg>
        <pc:picChg chg="del mod">
          <ac:chgData name="Rogerio Aguiar" userId="86fef4cc378c3954" providerId="LiveId" clId="{0462AF1D-AE35-48FB-BE9E-BE08615C7197}" dt="2023-08-11T19:45:17.886" v="230" actId="478"/>
          <ac:picMkLst>
            <pc:docMk/>
            <pc:sldMk cId="0" sldId="307"/>
            <ac:picMk id="20485" creationId="{34EF3983-C16A-4320-BD6F-C303389B5F7D}"/>
          </ac:picMkLst>
        </pc:picChg>
        <pc:picChg chg="mod">
          <ac:chgData name="Rogerio Aguiar" userId="86fef4cc378c3954" providerId="LiveId" clId="{0462AF1D-AE35-48FB-BE9E-BE08615C7197}" dt="2023-08-11T19:45:36.281" v="235" actId="1076"/>
          <ac:picMkLst>
            <pc:docMk/>
            <pc:sldMk cId="0" sldId="307"/>
            <ac:picMk id="20488" creationId="{C27AE6AE-6BC0-4393-89E9-C71D19FBF9FB}"/>
          </ac:picMkLst>
        </pc:picChg>
        <pc:picChg chg="mod">
          <ac:chgData name="Rogerio Aguiar" userId="86fef4cc378c3954" providerId="LiveId" clId="{0462AF1D-AE35-48FB-BE9E-BE08615C7197}" dt="2023-08-11T19:45:37.752" v="236" actId="1076"/>
          <ac:picMkLst>
            <pc:docMk/>
            <pc:sldMk cId="0" sldId="307"/>
            <ac:picMk id="20489" creationId="{2977964E-54F9-493C-8D65-A9F435B8698F}"/>
          </ac:picMkLst>
        </pc:picChg>
      </pc:sldChg>
      <pc:sldChg chg="addSp delSp modSp mod">
        <pc:chgData name="Rogerio Aguiar" userId="86fef4cc378c3954" providerId="LiveId" clId="{0462AF1D-AE35-48FB-BE9E-BE08615C7197}" dt="2023-08-11T20:32:21.663" v="396" actId="1036"/>
        <pc:sldMkLst>
          <pc:docMk/>
          <pc:sldMk cId="0" sldId="314"/>
        </pc:sldMkLst>
        <pc:spChg chg="del mod">
          <ac:chgData name="Rogerio Aguiar" userId="86fef4cc378c3954" providerId="LiveId" clId="{0462AF1D-AE35-48FB-BE9E-BE08615C7197}" dt="2023-08-11T20:26:15.334" v="365" actId="478"/>
          <ac:spMkLst>
            <pc:docMk/>
            <pc:sldMk cId="0" sldId="314"/>
            <ac:spMk id="10" creationId="{D36131DF-B1A7-48FD-BC57-6B781CE6BFF7}"/>
          </ac:spMkLst>
        </pc:spChg>
        <pc:spChg chg="del">
          <ac:chgData name="Rogerio Aguiar" userId="86fef4cc378c3954" providerId="LiveId" clId="{0462AF1D-AE35-48FB-BE9E-BE08615C7197}" dt="2023-08-11T20:25:57.322" v="357" actId="478"/>
          <ac:spMkLst>
            <pc:docMk/>
            <pc:sldMk cId="0" sldId="314"/>
            <ac:spMk id="11" creationId="{03A2F214-CF0E-4D50-AA5E-AB528A523ED5}"/>
          </ac:spMkLst>
        </pc:spChg>
        <pc:spChg chg="mod">
          <ac:chgData name="Rogerio Aguiar" userId="86fef4cc378c3954" providerId="LiveId" clId="{0462AF1D-AE35-48FB-BE9E-BE08615C7197}" dt="2023-08-11T20:26:21.293" v="366" actId="20577"/>
          <ac:spMkLst>
            <pc:docMk/>
            <pc:sldMk cId="0" sldId="314"/>
            <ac:spMk id="24581" creationId="{923BF8A0-20CC-4775-9EA5-92C902A9AB6C}"/>
          </ac:spMkLst>
        </pc:spChg>
        <pc:graphicFrameChg chg="del">
          <ac:chgData name="Rogerio Aguiar" userId="86fef4cc378c3954" providerId="LiveId" clId="{0462AF1D-AE35-48FB-BE9E-BE08615C7197}" dt="2023-08-11T20:23:03.553" v="348" actId="478"/>
          <ac:graphicFrameMkLst>
            <pc:docMk/>
            <pc:sldMk cId="0" sldId="314"/>
            <ac:graphicFrameMk id="8" creationId="{2DCFE17E-B564-48E3-98A4-ACF30CB55D1B}"/>
          </ac:graphicFrameMkLst>
        </pc:graphicFrameChg>
        <pc:graphicFrameChg chg="mod modGraphic">
          <ac:chgData name="Rogerio Aguiar" userId="86fef4cc378c3954" providerId="LiveId" clId="{0462AF1D-AE35-48FB-BE9E-BE08615C7197}" dt="2023-08-11T20:32:21.663" v="396" actId="1036"/>
          <ac:graphicFrameMkLst>
            <pc:docMk/>
            <pc:sldMk cId="0" sldId="314"/>
            <ac:graphicFrameMk id="200711" creationId="{0A09A38A-0DE4-43C5-BF0C-25F1B6ACDA39}"/>
          </ac:graphicFrameMkLst>
        </pc:graphicFrameChg>
        <pc:graphicFrameChg chg="del">
          <ac:chgData name="Rogerio Aguiar" userId="86fef4cc378c3954" providerId="LiveId" clId="{0462AF1D-AE35-48FB-BE9E-BE08615C7197}" dt="2023-08-11T19:58:16.166" v="328" actId="478"/>
          <ac:graphicFrameMkLst>
            <pc:docMk/>
            <pc:sldMk cId="0" sldId="314"/>
            <ac:graphicFrameMk id="200725" creationId="{3076D687-C75F-49C4-B0C8-F363486F7085}"/>
          </ac:graphicFrameMkLst>
        </pc:graphicFrameChg>
        <pc:picChg chg="add del mod">
          <ac:chgData name="Rogerio Aguiar" userId="86fef4cc378c3954" providerId="LiveId" clId="{0462AF1D-AE35-48FB-BE9E-BE08615C7197}" dt="2023-08-11T20:32:21.663" v="396" actId="1036"/>
          <ac:picMkLst>
            <pc:docMk/>
            <pc:sldMk cId="0" sldId="314"/>
            <ac:picMk id="5" creationId="{E17FFC11-4C72-1277-371F-A6C1DD98208F}"/>
          </ac:picMkLst>
        </pc:picChg>
        <pc:picChg chg="add del mod">
          <ac:chgData name="Rogerio Aguiar" userId="86fef4cc378c3954" providerId="LiveId" clId="{0462AF1D-AE35-48FB-BE9E-BE08615C7197}" dt="2023-08-11T20:26:46.885" v="368" actId="478"/>
          <ac:picMkLst>
            <pc:docMk/>
            <pc:sldMk cId="0" sldId="314"/>
            <ac:picMk id="7" creationId="{75C7B101-1774-5F5C-0909-DEFC66B5D629}"/>
          </ac:picMkLst>
        </pc:picChg>
        <pc:picChg chg="add mod">
          <ac:chgData name="Rogerio Aguiar" userId="86fef4cc378c3954" providerId="LiveId" clId="{0462AF1D-AE35-48FB-BE9E-BE08615C7197}" dt="2023-08-11T20:32:21.663" v="396" actId="1036"/>
          <ac:picMkLst>
            <pc:docMk/>
            <pc:sldMk cId="0" sldId="314"/>
            <ac:picMk id="12" creationId="{1EF87D52-AF01-8B9B-2978-3AFA356BEA2A}"/>
          </ac:picMkLst>
        </pc:picChg>
      </pc:sldChg>
      <pc:sldChg chg="addSp modSp mod">
        <pc:chgData name="Rogerio Aguiar" userId="86fef4cc378c3954" providerId="LiveId" clId="{0462AF1D-AE35-48FB-BE9E-BE08615C7197}" dt="2023-08-11T19:56:52.363" v="327" actId="1076"/>
        <pc:sldMkLst>
          <pc:docMk/>
          <pc:sldMk cId="0" sldId="589"/>
        </pc:sldMkLst>
        <pc:spChg chg="add mod">
          <ac:chgData name="Rogerio Aguiar" userId="86fef4cc378c3954" providerId="LiveId" clId="{0462AF1D-AE35-48FB-BE9E-BE08615C7197}" dt="2023-08-11T19:56:52.363" v="327" actId="1076"/>
          <ac:spMkLst>
            <pc:docMk/>
            <pc:sldMk cId="0" sldId="589"/>
            <ac:spMk id="3" creationId="{D90B7D0A-E676-0FC1-9364-4D72E3225FF2}"/>
          </ac:spMkLst>
        </pc:spChg>
        <pc:spChg chg="add mod">
          <ac:chgData name="Rogerio Aguiar" userId="86fef4cc378c3954" providerId="LiveId" clId="{0462AF1D-AE35-48FB-BE9E-BE08615C7197}" dt="2023-08-11T19:56:44.141" v="325" actId="1076"/>
          <ac:spMkLst>
            <pc:docMk/>
            <pc:sldMk cId="0" sldId="589"/>
            <ac:spMk id="4" creationId="{A67228E3-A979-0372-1662-73E3F7AE55DA}"/>
          </ac:spMkLst>
        </pc:spChg>
        <pc:spChg chg="mod">
          <ac:chgData name="Rogerio Aguiar" userId="86fef4cc378c3954" providerId="LiveId" clId="{0462AF1D-AE35-48FB-BE9E-BE08615C7197}" dt="2023-08-11T19:56:41.139" v="324" actId="1076"/>
          <ac:spMkLst>
            <pc:docMk/>
            <pc:sldMk cId="0" sldId="589"/>
            <ac:spMk id="12" creationId="{58EC2439-853A-47BF-89BB-3F48A5CBCDEF}"/>
          </ac:spMkLst>
        </pc:spChg>
        <pc:picChg chg="mod">
          <ac:chgData name="Rogerio Aguiar" userId="86fef4cc378c3954" providerId="LiveId" clId="{0462AF1D-AE35-48FB-BE9E-BE08615C7197}" dt="2023-08-11T19:56:20.816" v="320" actId="1076"/>
          <ac:picMkLst>
            <pc:docMk/>
            <pc:sldMk cId="0" sldId="589"/>
            <ac:picMk id="1026" creationId="{3BEA1AAC-4857-4AE1-AE29-B4274007BB1A}"/>
          </ac:picMkLst>
        </pc:picChg>
      </pc:sldChg>
      <pc:sldChg chg="delSp modSp mod">
        <pc:chgData name="Rogerio Aguiar" userId="86fef4cc378c3954" providerId="LiveId" clId="{0462AF1D-AE35-48FB-BE9E-BE08615C7197}" dt="2023-07-24T11:45:34.724" v="224" actId="1076"/>
        <pc:sldMkLst>
          <pc:docMk/>
          <pc:sldMk cId="2443331671" sldId="2480"/>
        </pc:sldMkLst>
        <pc:spChg chg="mod">
          <ac:chgData name="Rogerio Aguiar" userId="86fef4cc378c3954" providerId="LiveId" clId="{0462AF1D-AE35-48FB-BE9E-BE08615C7197}" dt="2023-07-24T11:40:05.420" v="207" actId="6549"/>
          <ac:spMkLst>
            <pc:docMk/>
            <pc:sldMk cId="2443331671" sldId="2480"/>
            <ac:spMk id="2" creationId="{9B201942-AFC0-47CF-9511-6B6F1AEB8055}"/>
          </ac:spMkLst>
        </pc:spChg>
        <pc:spChg chg="mod">
          <ac:chgData name="Rogerio Aguiar" userId="86fef4cc378c3954" providerId="LiveId" clId="{0462AF1D-AE35-48FB-BE9E-BE08615C7197}" dt="2023-07-24T11:45:34.724" v="224" actId="1076"/>
          <ac:spMkLst>
            <pc:docMk/>
            <pc:sldMk cId="2443331671" sldId="2480"/>
            <ac:spMk id="6" creationId="{77B854A7-2AD0-49F1-8763-E137B46A153F}"/>
          </ac:spMkLst>
        </pc:spChg>
        <pc:spChg chg="mod">
          <ac:chgData name="Rogerio Aguiar" userId="86fef4cc378c3954" providerId="LiveId" clId="{0462AF1D-AE35-48FB-BE9E-BE08615C7197}" dt="2023-07-24T11:40:24.244" v="210" actId="1076"/>
          <ac:spMkLst>
            <pc:docMk/>
            <pc:sldMk cId="2443331671" sldId="2480"/>
            <ac:spMk id="7" creationId="{9F6AC51F-530D-4ED2-AC12-475D9FFF9897}"/>
          </ac:spMkLst>
        </pc:spChg>
        <pc:spChg chg="mod">
          <ac:chgData name="Rogerio Aguiar" userId="86fef4cc378c3954" providerId="LiveId" clId="{0462AF1D-AE35-48FB-BE9E-BE08615C7197}" dt="2023-07-24T11:44:13.635" v="217" actId="403"/>
          <ac:spMkLst>
            <pc:docMk/>
            <pc:sldMk cId="2443331671" sldId="2480"/>
            <ac:spMk id="10" creationId="{BD184C14-5592-2DAF-EEF0-2A9A4CC0ABEE}"/>
          </ac:spMkLst>
        </pc:spChg>
        <pc:spChg chg="mod">
          <ac:chgData name="Rogerio Aguiar" userId="86fef4cc378c3954" providerId="LiveId" clId="{0462AF1D-AE35-48FB-BE9E-BE08615C7197}" dt="2023-07-24T11:44:19.806" v="219" actId="14100"/>
          <ac:spMkLst>
            <pc:docMk/>
            <pc:sldMk cId="2443331671" sldId="2480"/>
            <ac:spMk id="12" creationId="{DF7D1C73-8F3D-16C4-0CA1-A12CFB10F864}"/>
          </ac:spMkLst>
        </pc:spChg>
        <pc:spChg chg="del mod">
          <ac:chgData name="Rogerio Aguiar" userId="86fef4cc378c3954" providerId="LiveId" clId="{0462AF1D-AE35-48FB-BE9E-BE08615C7197}" dt="2023-07-24T11:45:29.266" v="223" actId="478"/>
          <ac:spMkLst>
            <pc:docMk/>
            <pc:sldMk cId="2443331671" sldId="2480"/>
            <ac:spMk id="17" creationId="{7752C9E7-40BB-4032-BC6B-AFE9E31C77C7}"/>
          </ac:spMkLst>
        </pc:spChg>
        <pc:picChg chg="del mod">
          <ac:chgData name="Rogerio Aguiar" userId="86fef4cc378c3954" providerId="LiveId" clId="{0462AF1D-AE35-48FB-BE9E-BE08615C7197}" dt="2023-07-24T11:39:47.326" v="188" actId="478"/>
          <ac:picMkLst>
            <pc:docMk/>
            <pc:sldMk cId="2443331671" sldId="2480"/>
            <ac:picMk id="3" creationId="{D63F9DEA-56CE-4DA4-BC81-1A47751910C2}"/>
          </ac:picMkLst>
        </pc:picChg>
        <pc:picChg chg="del">
          <ac:chgData name="Rogerio Aguiar" userId="86fef4cc378c3954" providerId="LiveId" clId="{0462AF1D-AE35-48FB-BE9E-BE08615C7197}" dt="2023-07-24T11:39:46.529" v="186" actId="478"/>
          <ac:picMkLst>
            <pc:docMk/>
            <pc:sldMk cId="2443331671" sldId="2480"/>
            <ac:picMk id="4" creationId="{5B5E1F31-FDFD-4A94-9E19-CCE2E90D5C19}"/>
          </ac:picMkLst>
        </pc:picChg>
        <pc:picChg chg="del">
          <ac:chgData name="Rogerio Aguiar" userId="86fef4cc378c3954" providerId="LiveId" clId="{0462AF1D-AE35-48FB-BE9E-BE08615C7197}" dt="2023-07-24T11:39:42.193" v="185" actId="478"/>
          <ac:picMkLst>
            <pc:docMk/>
            <pc:sldMk cId="2443331671" sldId="2480"/>
            <ac:picMk id="5" creationId="{AE771E9A-4D26-4891-9E6C-E75D3EF8614C}"/>
          </ac:picMkLst>
        </pc:picChg>
        <pc:picChg chg="del">
          <ac:chgData name="Rogerio Aguiar" userId="86fef4cc378c3954" providerId="LiveId" clId="{0462AF1D-AE35-48FB-BE9E-BE08615C7197}" dt="2023-07-24T11:41:01.353" v="213" actId="478"/>
          <ac:picMkLst>
            <pc:docMk/>
            <pc:sldMk cId="2443331671" sldId="2480"/>
            <ac:picMk id="13" creationId="{353E5C35-B653-4AE4-B4EE-3304B7A57871}"/>
          </ac:picMkLst>
        </pc:picChg>
        <pc:cxnChg chg="del">
          <ac:chgData name="Rogerio Aguiar" userId="86fef4cc378c3954" providerId="LiveId" clId="{0462AF1D-AE35-48FB-BE9E-BE08615C7197}" dt="2023-07-24T11:44:16.406" v="218" actId="478"/>
          <ac:cxnSpMkLst>
            <pc:docMk/>
            <pc:sldMk cId="2443331671" sldId="2480"/>
            <ac:cxnSpMk id="8" creationId="{1BF75326-BD27-47CC-AAEA-7A84A5B77241}"/>
          </ac:cxnSpMkLst>
        </pc:cxnChg>
      </pc:sldChg>
      <pc:sldChg chg="modSp">
        <pc:chgData name="Rogerio Aguiar" userId="86fef4cc378c3954" providerId="LiveId" clId="{0462AF1D-AE35-48FB-BE9E-BE08615C7197}" dt="2023-08-11T19:55:41.090" v="318" actId="20577"/>
        <pc:sldMkLst>
          <pc:docMk/>
          <pc:sldMk cId="2761471829" sldId="2481"/>
        </pc:sldMkLst>
        <pc:graphicFrameChg chg="mod">
          <ac:chgData name="Rogerio Aguiar" userId="86fef4cc378c3954" providerId="LiveId" clId="{0462AF1D-AE35-48FB-BE9E-BE08615C7197}" dt="2023-08-11T19:55:41.090" v="318" actId="20577"/>
          <ac:graphicFrameMkLst>
            <pc:docMk/>
            <pc:sldMk cId="2761471829" sldId="2481"/>
            <ac:graphicFrameMk id="4" creationId="{653A1129-FD5B-4CE7-A795-734354708CA8}"/>
          </ac:graphicFrameMkLst>
        </pc:graphicFrameChg>
      </pc:sldChg>
      <pc:sldChg chg="modSp mod">
        <pc:chgData name="Rogerio Aguiar" userId="86fef4cc378c3954" providerId="LiveId" clId="{0462AF1D-AE35-48FB-BE9E-BE08615C7197}" dt="2023-08-11T20:54:03.879" v="533" actId="1076"/>
        <pc:sldMkLst>
          <pc:docMk/>
          <pc:sldMk cId="497021088" sldId="2545"/>
        </pc:sldMkLst>
        <pc:spChg chg="mod">
          <ac:chgData name="Rogerio Aguiar" userId="86fef4cc378c3954" providerId="LiveId" clId="{0462AF1D-AE35-48FB-BE9E-BE08615C7197}" dt="2023-08-11T20:53:53.968" v="530" actId="1076"/>
          <ac:spMkLst>
            <pc:docMk/>
            <pc:sldMk cId="497021088" sldId="2545"/>
            <ac:spMk id="8" creationId="{00000000-0000-0000-0000-000000000000}"/>
          </ac:spMkLst>
        </pc:spChg>
        <pc:spChg chg="mod">
          <ac:chgData name="Rogerio Aguiar" userId="86fef4cc378c3954" providerId="LiveId" clId="{0462AF1D-AE35-48FB-BE9E-BE08615C7197}" dt="2023-08-11T20:54:03.879" v="533" actId="1076"/>
          <ac:spMkLst>
            <pc:docMk/>
            <pc:sldMk cId="497021088" sldId="2545"/>
            <ac:spMk id="18" creationId="{686A0C3F-BC32-47FA-A739-5108BA2E188B}"/>
          </ac:spMkLst>
        </pc:spChg>
        <pc:graphicFrameChg chg="mod">
          <ac:chgData name="Rogerio Aguiar" userId="86fef4cc378c3954" providerId="LiveId" clId="{0462AF1D-AE35-48FB-BE9E-BE08615C7197}" dt="2023-08-11T20:53:46.827" v="528" actId="1076"/>
          <ac:graphicFrameMkLst>
            <pc:docMk/>
            <pc:sldMk cId="497021088" sldId="2545"/>
            <ac:graphicFrameMk id="6" creationId="{CE68EE09-D49E-4254-A23E-5D3B6E58CEA2}"/>
          </ac:graphicFrameMkLst>
        </pc:graphicFrameChg>
        <pc:graphicFrameChg chg="mod">
          <ac:chgData name="Rogerio Aguiar" userId="86fef4cc378c3954" providerId="LiveId" clId="{0462AF1D-AE35-48FB-BE9E-BE08615C7197}" dt="2023-08-11T20:53:42.313" v="527" actId="1076"/>
          <ac:graphicFrameMkLst>
            <pc:docMk/>
            <pc:sldMk cId="497021088" sldId="2545"/>
            <ac:graphicFrameMk id="9" creationId="{A96A4B60-8B6C-43E0-BB8C-2795A2CAC621}"/>
          </ac:graphicFrameMkLst>
        </pc:graphicFrameChg>
      </pc:sldChg>
      <pc:sldChg chg="add del">
        <pc:chgData name="Rogerio Aguiar" userId="86fef4cc378c3954" providerId="LiveId" clId="{0462AF1D-AE35-48FB-BE9E-BE08615C7197}" dt="2023-08-11T20:48:03.770" v="514" actId="2696"/>
        <pc:sldMkLst>
          <pc:docMk/>
          <pc:sldMk cId="2437834725" sldId="2545"/>
        </pc:sldMkLst>
      </pc:sldChg>
      <pc:sldChg chg="del">
        <pc:chgData name="Rogerio Aguiar" userId="86fef4cc378c3954" providerId="LiveId" clId="{0462AF1D-AE35-48FB-BE9E-BE08615C7197}" dt="2023-08-11T20:38:36.139" v="439" actId="2696"/>
        <pc:sldMkLst>
          <pc:docMk/>
          <pc:sldMk cId="3716745893" sldId="2545"/>
        </pc:sldMkLst>
      </pc:sldChg>
      <pc:sldChg chg="modSp mod">
        <pc:chgData name="Rogerio Aguiar" userId="86fef4cc378c3954" providerId="LiveId" clId="{0462AF1D-AE35-48FB-BE9E-BE08615C7197}" dt="2023-08-11T20:39:09.857" v="442" actId="20577"/>
        <pc:sldMkLst>
          <pc:docMk/>
          <pc:sldMk cId="2066726201" sldId="2547"/>
        </pc:sldMkLst>
        <pc:spChg chg="mod">
          <ac:chgData name="Rogerio Aguiar" userId="86fef4cc378c3954" providerId="LiveId" clId="{0462AF1D-AE35-48FB-BE9E-BE08615C7197}" dt="2023-08-11T20:39:09.857" v="442" actId="20577"/>
          <ac:spMkLst>
            <pc:docMk/>
            <pc:sldMk cId="2066726201" sldId="2547"/>
            <ac:spMk id="132099" creationId="{00000000-0000-0000-0000-000000000000}"/>
          </ac:spMkLst>
        </pc:spChg>
      </pc:sldChg>
      <pc:sldChg chg="modSp mod">
        <pc:chgData name="Rogerio Aguiar" userId="86fef4cc378c3954" providerId="LiveId" clId="{0462AF1D-AE35-48FB-BE9E-BE08615C7197}" dt="2023-08-11T20:42:52.170" v="466" actId="108"/>
        <pc:sldMkLst>
          <pc:docMk/>
          <pc:sldMk cId="3986419129" sldId="2548"/>
        </pc:sldMkLst>
        <pc:spChg chg="mod">
          <ac:chgData name="Rogerio Aguiar" userId="86fef4cc378c3954" providerId="LiveId" clId="{0462AF1D-AE35-48FB-BE9E-BE08615C7197}" dt="2023-08-11T20:42:52.170" v="466" actId="108"/>
          <ac:spMkLst>
            <pc:docMk/>
            <pc:sldMk cId="3986419129" sldId="2548"/>
            <ac:spMk id="132099" creationId="{00000000-0000-0000-0000-000000000000}"/>
          </ac:spMkLst>
        </pc:spChg>
      </pc:sldChg>
      <pc:sldChg chg="modSp mod">
        <pc:chgData name="Rogerio Aguiar" userId="86fef4cc378c3954" providerId="LiveId" clId="{0462AF1D-AE35-48FB-BE9E-BE08615C7197}" dt="2023-08-11T20:47:03.682" v="505" actId="20577"/>
        <pc:sldMkLst>
          <pc:docMk/>
          <pc:sldMk cId="2751620793" sldId="2560"/>
        </pc:sldMkLst>
        <pc:spChg chg="mod">
          <ac:chgData name="Rogerio Aguiar" userId="86fef4cc378c3954" providerId="LiveId" clId="{0462AF1D-AE35-48FB-BE9E-BE08615C7197}" dt="2023-08-11T20:47:03.682" v="505" actId="20577"/>
          <ac:spMkLst>
            <pc:docMk/>
            <pc:sldMk cId="2751620793" sldId="2560"/>
            <ac:spMk id="8" creationId="{806DFEED-8A5C-4712-A715-E54292585689}"/>
          </ac:spMkLst>
        </pc:spChg>
      </pc:sldChg>
      <pc:sldChg chg="modSp mod">
        <pc:chgData name="Rogerio Aguiar" userId="86fef4cc378c3954" providerId="LiveId" clId="{0462AF1D-AE35-48FB-BE9E-BE08615C7197}" dt="2023-08-11T20:47:07.977" v="507" actId="20577"/>
        <pc:sldMkLst>
          <pc:docMk/>
          <pc:sldMk cId="1614122782" sldId="2561"/>
        </pc:sldMkLst>
        <pc:spChg chg="mod">
          <ac:chgData name="Rogerio Aguiar" userId="86fef4cc378c3954" providerId="LiveId" clId="{0462AF1D-AE35-48FB-BE9E-BE08615C7197}" dt="2023-08-11T20:47:07.977" v="507" actId="20577"/>
          <ac:spMkLst>
            <pc:docMk/>
            <pc:sldMk cId="1614122782" sldId="2561"/>
            <ac:spMk id="8" creationId="{806DFEED-8A5C-4712-A715-E54292585689}"/>
          </ac:spMkLst>
        </pc:spChg>
      </pc:sldChg>
      <pc:sldChg chg="modSp mod">
        <pc:chgData name="Rogerio Aguiar" userId="86fef4cc378c3954" providerId="LiveId" clId="{0462AF1D-AE35-48FB-BE9E-BE08615C7197}" dt="2023-08-11T20:47:14.416" v="511" actId="20577"/>
        <pc:sldMkLst>
          <pc:docMk/>
          <pc:sldMk cId="1953975640" sldId="2562"/>
        </pc:sldMkLst>
        <pc:spChg chg="mod">
          <ac:chgData name="Rogerio Aguiar" userId="86fef4cc378c3954" providerId="LiveId" clId="{0462AF1D-AE35-48FB-BE9E-BE08615C7197}" dt="2023-08-11T20:47:14.416" v="511" actId="20577"/>
          <ac:spMkLst>
            <pc:docMk/>
            <pc:sldMk cId="1953975640" sldId="2562"/>
            <ac:spMk id="8" creationId="{806DFEED-8A5C-4712-A715-E54292585689}"/>
          </ac:spMkLst>
        </pc:spChg>
      </pc:sldChg>
      <pc:sldChg chg="modSp mod">
        <pc:chgData name="Rogerio Aguiar" userId="86fef4cc378c3954" providerId="LiveId" clId="{0462AF1D-AE35-48FB-BE9E-BE08615C7197}" dt="2023-08-11T20:39:14.348" v="444" actId="20577"/>
        <pc:sldMkLst>
          <pc:docMk/>
          <pc:sldMk cId="0" sldId="2621"/>
        </pc:sldMkLst>
        <pc:spChg chg="mod">
          <ac:chgData name="Rogerio Aguiar" userId="86fef4cc378c3954" providerId="LiveId" clId="{0462AF1D-AE35-48FB-BE9E-BE08615C7197}" dt="2023-08-11T20:39:14.348" v="444" actId="20577"/>
          <ac:spMkLst>
            <pc:docMk/>
            <pc:sldMk cId="0" sldId="2621"/>
            <ac:spMk id="132099" creationId="{00000000-0000-0000-0000-000000000000}"/>
          </ac:spMkLst>
        </pc:spChg>
      </pc:sldChg>
      <pc:sldChg chg="modSp mod">
        <pc:chgData name="Rogerio Aguiar" userId="86fef4cc378c3954" providerId="LiveId" clId="{0462AF1D-AE35-48FB-BE9E-BE08615C7197}" dt="2023-08-11T20:55:31.123" v="565" actId="20577"/>
        <pc:sldMkLst>
          <pc:docMk/>
          <pc:sldMk cId="598002888" sldId="2646"/>
        </pc:sldMkLst>
        <pc:spChg chg="mod">
          <ac:chgData name="Rogerio Aguiar" userId="86fef4cc378c3954" providerId="LiveId" clId="{0462AF1D-AE35-48FB-BE9E-BE08615C7197}" dt="2023-08-11T20:55:31.123" v="565" actId="20577"/>
          <ac:spMkLst>
            <pc:docMk/>
            <pc:sldMk cId="598002888" sldId="2646"/>
            <ac:spMk id="4" creationId="{C1BB8BBC-0ACB-4B85-889D-C56E06DF418A}"/>
          </ac:spMkLst>
        </pc:spChg>
      </pc:sldChg>
      <pc:sldChg chg="modSp mod">
        <pc:chgData name="Rogerio Aguiar" userId="86fef4cc378c3954" providerId="LiveId" clId="{0462AF1D-AE35-48FB-BE9E-BE08615C7197}" dt="2023-08-11T20:54:58.976" v="540" actId="20577"/>
        <pc:sldMkLst>
          <pc:docMk/>
          <pc:sldMk cId="3281334424" sldId="3112"/>
        </pc:sldMkLst>
        <pc:spChg chg="mod">
          <ac:chgData name="Rogerio Aguiar" userId="86fef4cc378c3954" providerId="LiveId" clId="{0462AF1D-AE35-48FB-BE9E-BE08615C7197}" dt="2023-08-11T20:54:58.976" v="540" actId="20577"/>
          <ac:spMkLst>
            <pc:docMk/>
            <pc:sldMk cId="3281334424" sldId="3112"/>
            <ac:spMk id="3" creationId="{D2F723C3-BB7F-9BF0-2B7D-F02045DD9B7A}"/>
          </ac:spMkLst>
        </pc:spChg>
      </pc:sldChg>
      <pc:sldChg chg="del">
        <pc:chgData name="Rogerio Aguiar" userId="86fef4cc378c3954" providerId="LiveId" clId="{0462AF1D-AE35-48FB-BE9E-BE08615C7197}" dt="2023-08-11T20:36:58.647" v="438" actId="2696"/>
        <pc:sldMkLst>
          <pc:docMk/>
          <pc:sldMk cId="882799551" sldId="3116"/>
        </pc:sldMkLst>
      </pc:sldChg>
      <pc:sldChg chg="add del">
        <pc:chgData name="Rogerio Aguiar" userId="86fef4cc378c3954" providerId="LiveId" clId="{0462AF1D-AE35-48FB-BE9E-BE08615C7197}" dt="2023-08-11T20:48:03.770" v="514" actId="2696"/>
        <pc:sldMkLst>
          <pc:docMk/>
          <pc:sldMk cId="919655126" sldId="3116"/>
        </pc:sldMkLst>
      </pc:sldChg>
      <pc:sldChg chg="addSp delSp modSp mod delAnim modAnim">
        <pc:chgData name="Rogerio Aguiar" userId="86fef4cc378c3954" providerId="LiveId" clId="{0462AF1D-AE35-48FB-BE9E-BE08615C7197}" dt="2023-08-11T20:53:12.992" v="526" actId="208"/>
        <pc:sldMkLst>
          <pc:docMk/>
          <pc:sldMk cId="1146017813" sldId="3116"/>
        </pc:sldMkLst>
        <pc:spChg chg="mod">
          <ac:chgData name="Rogerio Aguiar" userId="86fef4cc378c3954" providerId="LiveId" clId="{0462AF1D-AE35-48FB-BE9E-BE08615C7197}" dt="2023-08-11T20:51:41.846" v="519" actId="1076"/>
          <ac:spMkLst>
            <pc:docMk/>
            <pc:sldMk cId="1146017813" sldId="3116"/>
            <ac:spMk id="18" creationId="{FA8289A3-BC4C-A441-D811-2A5DC66C3C55}"/>
          </ac:spMkLst>
        </pc:spChg>
        <pc:picChg chg="add del mod">
          <ac:chgData name="Rogerio Aguiar" userId="86fef4cc378c3954" providerId="LiveId" clId="{0462AF1D-AE35-48FB-BE9E-BE08615C7197}" dt="2023-08-11T20:52:36.872" v="520" actId="478"/>
          <ac:picMkLst>
            <pc:docMk/>
            <pc:sldMk cId="1146017813" sldId="3116"/>
            <ac:picMk id="5" creationId="{60DB54B4-09DE-CF97-FC4D-4BAC25F63101}"/>
          </ac:picMkLst>
        </pc:picChg>
        <pc:picChg chg="del">
          <ac:chgData name="Rogerio Aguiar" userId="86fef4cc378c3954" providerId="LiveId" clId="{0462AF1D-AE35-48FB-BE9E-BE08615C7197}" dt="2023-08-11T20:48:40.501" v="515" actId="478"/>
          <ac:picMkLst>
            <pc:docMk/>
            <pc:sldMk cId="1146017813" sldId="3116"/>
            <ac:picMk id="9" creationId="{3C89BF23-00F8-9509-145E-1F00884B3CC5}"/>
          </ac:picMkLst>
        </pc:picChg>
        <pc:picChg chg="add mod">
          <ac:chgData name="Rogerio Aguiar" userId="86fef4cc378c3954" providerId="LiveId" clId="{0462AF1D-AE35-48FB-BE9E-BE08615C7197}" dt="2023-08-11T20:53:12.992" v="526" actId="208"/>
          <ac:picMkLst>
            <pc:docMk/>
            <pc:sldMk cId="1146017813" sldId="3116"/>
            <ac:picMk id="11" creationId="{8BB06B28-A36C-D6F2-4544-65025EE45257}"/>
          </ac:picMkLst>
        </pc:picChg>
      </pc:sldChg>
      <pc:sldChg chg="addSp delSp modSp mod">
        <pc:chgData name="Rogerio Aguiar" userId="86fef4cc378c3954" providerId="LiveId" clId="{0462AF1D-AE35-48FB-BE9E-BE08615C7197}" dt="2023-07-24T11:30:48.341" v="139" actId="14100"/>
        <pc:sldMkLst>
          <pc:docMk/>
          <pc:sldMk cId="978737039" sldId="3124"/>
        </pc:sldMkLst>
        <pc:spChg chg="add mod ord">
          <ac:chgData name="Rogerio Aguiar" userId="86fef4cc378c3954" providerId="LiveId" clId="{0462AF1D-AE35-48FB-BE9E-BE08615C7197}" dt="2023-07-24T11:30:10.105" v="125" actId="26606"/>
          <ac:spMkLst>
            <pc:docMk/>
            <pc:sldMk cId="978737039" sldId="3124"/>
            <ac:spMk id="3" creationId="{925382B4-DB25-46C8-67D5-617F5156C134}"/>
          </ac:spMkLst>
        </pc:spChg>
        <pc:spChg chg="add del">
          <ac:chgData name="Rogerio Aguiar" userId="86fef4cc378c3954" providerId="LiveId" clId="{0462AF1D-AE35-48FB-BE9E-BE08615C7197}" dt="2023-07-24T11:30:10.105" v="125" actId="26606"/>
          <ac:spMkLst>
            <pc:docMk/>
            <pc:sldMk cId="978737039" sldId="3124"/>
            <ac:spMk id="16" creationId="{D7D12574-25F0-4BB1-AA48-9DE7527AF5F4}"/>
          </ac:spMkLst>
        </pc:spChg>
        <pc:spChg chg="add del">
          <ac:chgData name="Rogerio Aguiar" userId="86fef4cc378c3954" providerId="LiveId" clId="{0462AF1D-AE35-48FB-BE9E-BE08615C7197}" dt="2023-07-24T11:30:10.105" v="125" actId="26606"/>
          <ac:spMkLst>
            <pc:docMk/>
            <pc:sldMk cId="978737039" sldId="3124"/>
            <ac:spMk id="17" creationId="{A3473CF9-37EB-43E7-89EF-D2D1C53D1DAC}"/>
          </ac:spMkLst>
        </pc:spChg>
        <pc:spChg chg="add del">
          <ac:chgData name="Rogerio Aguiar" userId="86fef4cc378c3954" providerId="LiveId" clId="{0462AF1D-AE35-48FB-BE9E-BE08615C7197}" dt="2023-07-24T11:27:53.217" v="66" actId="26606"/>
          <ac:spMkLst>
            <pc:docMk/>
            <pc:sldMk cId="978737039" sldId="3124"/>
            <ac:spMk id="19" creationId="{7C98A213-5994-475E-B327-DC6EC27FBA8B}"/>
          </ac:spMkLst>
        </pc:spChg>
        <pc:spChg chg="add del">
          <ac:chgData name="Rogerio Aguiar" userId="86fef4cc378c3954" providerId="LiveId" clId="{0462AF1D-AE35-48FB-BE9E-BE08615C7197}" dt="2023-07-24T11:27:53.217" v="66" actId="26606"/>
          <ac:spMkLst>
            <pc:docMk/>
            <pc:sldMk cId="978737039" sldId="3124"/>
            <ac:spMk id="21" creationId="{4B030A0D-0DAD-4A99-89BB-419527D6A64B}"/>
          </ac:spMkLst>
        </pc:spChg>
        <pc:spChg chg="add del">
          <ac:chgData name="Rogerio Aguiar" userId="86fef4cc378c3954" providerId="LiveId" clId="{0462AF1D-AE35-48FB-BE9E-BE08615C7197}" dt="2023-07-24T11:30:10.105" v="125" actId="26606"/>
          <ac:spMkLst>
            <pc:docMk/>
            <pc:sldMk cId="978737039" sldId="3124"/>
            <ac:spMk id="23" creationId="{586B4EF9-43BA-4655-A6FF-1D8E21574C95}"/>
          </ac:spMkLst>
        </pc:spChg>
        <pc:picChg chg="add mod">
          <ac:chgData name="Rogerio Aguiar" userId="86fef4cc378c3954" providerId="LiveId" clId="{0462AF1D-AE35-48FB-BE9E-BE08615C7197}" dt="2023-07-24T11:30:40.889" v="135" actId="1076"/>
          <ac:picMkLst>
            <pc:docMk/>
            <pc:sldMk cId="978737039" sldId="3124"/>
            <ac:picMk id="2" creationId="{458B05D7-90FB-7CEF-6096-6854FA47C55C}"/>
          </ac:picMkLst>
        </pc:picChg>
        <pc:picChg chg="mod ord">
          <ac:chgData name="Rogerio Aguiar" userId="86fef4cc378c3954" providerId="LiveId" clId="{0462AF1D-AE35-48FB-BE9E-BE08615C7197}" dt="2023-07-24T11:30:33.181" v="134" actId="1036"/>
          <ac:picMkLst>
            <pc:docMk/>
            <pc:sldMk cId="978737039" sldId="3124"/>
            <ac:picMk id="4" creationId="{2E0DC2F4-029E-BFB5-8021-A6FD89ED77D8}"/>
          </ac:picMkLst>
        </pc:picChg>
        <pc:picChg chg="mod ord">
          <ac:chgData name="Rogerio Aguiar" userId="86fef4cc378c3954" providerId="LiveId" clId="{0462AF1D-AE35-48FB-BE9E-BE08615C7197}" dt="2023-07-24T11:30:48.341" v="139" actId="14100"/>
          <ac:picMkLst>
            <pc:docMk/>
            <pc:sldMk cId="978737039" sldId="3124"/>
            <ac:picMk id="7" creationId="{2059A61E-3BAF-AE1C-365D-419DA86FDF06}"/>
          </ac:picMkLst>
        </pc:picChg>
        <pc:cxnChg chg="add del">
          <ac:chgData name="Rogerio Aguiar" userId="86fef4cc378c3954" providerId="LiveId" clId="{0462AF1D-AE35-48FB-BE9E-BE08615C7197}" dt="2023-07-24T11:30:10.105" v="125" actId="26606"/>
          <ac:cxnSpMkLst>
            <pc:docMk/>
            <pc:sldMk cId="978737039" sldId="3124"/>
            <ac:cxnSpMk id="12" creationId="{DCD67800-37AC-4E14-89B0-F79DCB3FB86D}"/>
          </ac:cxnSpMkLst>
        </pc:cxnChg>
        <pc:cxnChg chg="add del">
          <ac:chgData name="Rogerio Aguiar" userId="86fef4cc378c3954" providerId="LiveId" clId="{0462AF1D-AE35-48FB-BE9E-BE08615C7197}" dt="2023-07-24T11:30:10.105" v="125" actId="26606"/>
          <ac:cxnSpMkLst>
            <pc:docMk/>
            <pc:sldMk cId="978737039" sldId="3124"/>
            <ac:cxnSpMk id="14" creationId="{20F1788F-A5AE-4188-8274-F7F2E3833ECD}"/>
          </ac:cxnSpMkLst>
        </pc:cxnChg>
      </pc:sldChg>
      <pc:sldChg chg="addSp delSp del mod addAnim delAnim">
        <pc:chgData name="Rogerio Aguiar" userId="86fef4cc378c3954" providerId="LiveId" clId="{0462AF1D-AE35-48FB-BE9E-BE08615C7197}" dt="2023-08-11T20:33:21.358" v="399" actId="2696"/>
        <pc:sldMkLst>
          <pc:docMk/>
          <pc:sldMk cId="3062949288" sldId="3141"/>
        </pc:sldMkLst>
        <pc:picChg chg="add del">
          <ac:chgData name="Rogerio Aguiar" userId="86fef4cc378c3954" providerId="LiveId" clId="{0462AF1D-AE35-48FB-BE9E-BE08615C7197}" dt="2023-08-11T20:33:18.383" v="398" actId="21"/>
          <ac:picMkLst>
            <pc:docMk/>
            <pc:sldMk cId="3062949288" sldId="3141"/>
            <ac:picMk id="15" creationId="{355730D9-A69A-4281-9D6F-150332D6AE71}"/>
          </ac:picMkLst>
        </pc:picChg>
      </pc:sldChg>
      <pc:sldChg chg="del">
        <pc:chgData name="Rogerio Aguiar" userId="86fef4cc378c3954" providerId="LiveId" clId="{0462AF1D-AE35-48FB-BE9E-BE08615C7197}" dt="2023-08-11T20:35:19.849" v="434" actId="47"/>
        <pc:sldMkLst>
          <pc:docMk/>
          <pc:sldMk cId="2490610421" sldId="3142"/>
        </pc:sldMkLst>
      </pc:sldChg>
      <pc:sldChg chg="del">
        <pc:chgData name="Rogerio Aguiar" userId="86fef4cc378c3954" providerId="LiveId" clId="{0462AF1D-AE35-48FB-BE9E-BE08615C7197}" dt="2023-08-11T20:35:21.422" v="435" actId="47"/>
        <pc:sldMkLst>
          <pc:docMk/>
          <pc:sldMk cId="596036455" sldId="3143"/>
        </pc:sldMkLst>
      </pc:sldChg>
      <pc:sldChg chg="del">
        <pc:chgData name="Rogerio Aguiar" userId="86fef4cc378c3954" providerId="LiveId" clId="{0462AF1D-AE35-48FB-BE9E-BE08615C7197}" dt="2023-08-11T20:35:23.021" v="436" actId="47"/>
        <pc:sldMkLst>
          <pc:docMk/>
          <pc:sldMk cId="984436526" sldId="3144"/>
        </pc:sldMkLst>
      </pc:sldChg>
      <pc:sldChg chg="del">
        <pc:chgData name="Rogerio Aguiar" userId="86fef4cc378c3954" providerId="LiveId" clId="{0462AF1D-AE35-48FB-BE9E-BE08615C7197}" dt="2023-08-11T20:35:24.292" v="437" actId="47"/>
        <pc:sldMkLst>
          <pc:docMk/>
          <pc:sldMk cId="993689083" sldId="3145"/>
        </pc:sldMkLst>
      </pc:sldChg>
      <pc:sldChg chg="addSp delSp modSp new del mod setBg">
        <pc:chgData name="Rogerio Aguiar" userId="86fef4cc378c3954" providerId="LiveId" clId="{0462AF1D-AE35-48FB-BE9E-BE08615C7197}" dt="2023-07-24T11:26:49.111" v="44" actId="47"/>
        <pc:sldMkLst>
          <pc:docMk/>
          <pc:sldMk cId="1411762054" sldId="3146"/>
        </pc:sldMkLst>
        <pc:spChg chg="add del">
          <ac:chgData name="Rogerio Aguiar" userId="86fef4cc378c3954" providerId="LiveId" clId="{0462AF1D-AE35-48FB-BE9E-BE08615C7197}" dt="2023-07-24T11:20:09.937" v="2" actId="478"/>
          <ac:spMkLst>
            <pc:docMk/>
            <pc:sldMk cId="1411762054" sldId="3146"/>
            <ac:spMk id="2" creationId="{AF680078-F89B-FC19-8C88-A988E6112D20}"/>
          </ac:spMkLst>
        </pc:spChg>
        <pc:spChg chg="add">
          <ac:chgData name="Rogerio Aguiar" userId="86fef4cc378c3954" providerId="LiveId" clId="{0462AF1D-AE35-48FB-BE9E-BE08615C7197}" dt="2023-07-24T11:20:23.790" v="6" actId="26606"/>
          <ac:spMkLst>
            <pc:docMk/>
            <pc:sldMk cId="1411762054" sldId="3146"/>
            <ac:spMk id="8" creationId="{AB8C311F-7253-4AED-9701-7FC0708C41C7}"/>
          </ac:spMkLst>
        </pc:spChg>
        <pc:spChg chg="add">
          <ac:chgData name="Rogerio Aguiar" userId="86fef4cc378c3954" providerId="LiveId" clId="{0462AF1D-AE35-48FB-BE9E-BE08615C7197}" dt="2023-07-24T11:20:23.790" v="6" actId="26606"/>
          <ac:spMkLst>
            <pc:docMk/>
            <pc:sldMk cId="1411762054" sldId="3146"/>
            <ac:spMk id="10" creationId="{E2384209-CB15-4CDF-9D31-C44FD9A3F20D}"/>
          </ac:spMkLst>
        </pc:spChg>
        <pc:spChg chg="add">
          <ac:chgData name="Rogerio Aguiar" userId="86fef4cc378c3954" providerId="LiveId" clId="{0462AF1D-AE35-48FB-BE9E-BE08615C7197}" dt="2023-07-24T11:20:23.790" v="6" actId="26606"/>
          <ac:spMkLst>
            <pc:docMk/>
            <pc:sldMk cId="1411762054" sldId="3146"/>
            <ac:spMk id="12" creationId="{2633B3B5-CC90-43F0-8714-D31D1F3F0209}"/>
          </ac:spMkLst>
        </pc:spChg>
        <pc:spChg chg="add">
          <ac:chgData name="Rogerio Aguiar" userId="86fef4cc378c3954" providerId="LiveId" clId="{0462AF1D-AE35-48FB-BE9E-BE08615C7197}" dt="2023-07-24T11:20:23.790" v="6" actId="26606"/>
          <ac:spMkLst>
            <pc:docMk/>
            <pc:sldMk cId="1411762054" sldId="3146"/>
            <ac:spMk id="14" creationId="{A8D57A06-A426-446D-B02C-A2DC6B62E45E}"/>
          </ac:spMkLst>
        </pc:spChg>
        <pc:picChg chg="add mod">
          <ac:chgData name="Rogerio Aguiar" userId="86fef4cc378c3954" providerId="LiveId" clId="{0462AF1D-AE35-48FB-BE9E-BE08615C7197}" dt="2023-07-24T11:20:23.790" v="6" actId="26606"/>
          <ac:picMkLst>
            <pc:docMk/>
            <pc:sldMk cId="1411762054" sldId="3146"/>
            <ac:picMk id="3" creationId="{8076F3A1-5599-A68E-3A85-ED28E0BEED66}"/>
          </ac:picMkLst>
        </pc:picChg>
      </pc:sldChg>
      <pc:sldChg chg="addSp modSp new mod setBg">
        <pc:chgData name="Rogerio Aguiar" userId="86fef4cc378c3954" providerId="LiveId" clId="{0462AF1D-AE35-48FB-BE9E-BE08615C7197}" dt="2023-07-24T11:32:38.175" v="184" actId="6549"/>
        <pc:sldMkLst>
          <pc:docMk/>
          <pc:sldMk cId="2277447795" sldId="3147"/>
        </pc:sldMkLst>
        <pc:spChg chg="add mod">
          <ac:chgData name="Rogerio Aguiar" userId="86fef4cc378c3954" providerId="LiveId" clId="{0462AF1D-AE35-48FB-BE9E-BE08615C7197}" dt="2023-07-24T11:32:38.175" v="184" actId="6549"/>
          <ac:spMkLst>
            <pc:docMk/>
            <pc:sldMk cId="2277447795" sldId="3147"/>
            <ac:spMk id="3" creationId="{E0ACE7A2-E5C7-22F7-F613-F1090B5FD5C6}"/>
          </ac:spMkLst>
        </pc:spChg>
        <pc:spChg chg="add mod">
          <ac:chgData name="Rogerio Aguiar" userId="86fef4cc378c3954" providerId="LiveId" clId="{0462AF1D-AE35-48FB-BE9E-BE08615C7197}" dt="2023-07-24T11:32:20.903" v="165" actId="1076"/>
          <ac:spMkLst>
            <pc:docMk/>
            <pc:sldMk cId="2277447795" sldId="3147"/>
            <ac:spMk id="5" creationId="{583FC239-2B06-B3F2-99B4-0A43FAD4C5E5}"/>
          </ac:spMkLst>
        </pc:spChg>
        <pc:picChg chg="add mod">
          <ac:chgData name="Rogerio Aguiar" userId="86fef4cc378c3954" providerId="LiveId" clId="{0462AF1D-AE35-48FB-BE9E-BE08615C7197}" dt="2023-07-24T11:26:36.297" v="43" actId="1076"/>
          <ac:picMkLst>
            <pc:docMk/>
            <pc:sldMk cId="2277447795" sldId="3147"/>
            <ac:picMk id="2" creationId="{D85799B0-CA9F-30F1-5BD1-49A1EB6929DD}"/>
          </ac:picMkLst>
        </pc:picChg>
      </pc:sldChg>
      <pc:sldChg chg="addSp delSp modSp new mod setBg">
        <pc:chgData name="Rogerio Aguiar" userId="86fef4cc378c3954" providerId="LiveId" clId="{0462AF1D-AE35-48FB-BE9E-BE08615C7197}" dt="2023-08-11T20:34:40.161" v="433" actId="1076"/>
        <pc:sldMkLst>
          <pc:docMk/>
          <pc:sldMk cId="4204683309" sldId="3148"/>
        </pc:sldMkLst>
        <pc:spChg chg="del">
          <ac:chgData name="Rogerio Aguiar" userId="86fef4cc378c3954" providerId="LiveId" clId="{0462AF1D-AE35-48FB-BE9E-BE08615C7197}" dt="2023-08-11T19:50:05.524" v="243" actId="478"/>
          <ac:spMkLst>
            <pc:docMk/>
            <pc:sldMk cId="4204683309" sldId="3148"/>
            <ac:spMk id="2" creationId="{D818835B-ABC3-78B6-FA2F-16F44CCF5139}"/>
          </ac:spMkLst>
        </pc:spChg>
        <pc:spChg chg="del">
          <ac:chgData name="Rogerio Aguiar" userId="86fef4cc378c3954" providerId="LiveId" clId="{0462AF1D-AE35-48FB-BE9E-BE08615C7197}" dt="2023-08-11T19:50:06.931" v="244" actId="478"/>
          <ac:spMkLst>
            <pc:docMk/>
            <pc:sldMk cId="4204683309" sldId="3148"/>
            <ac:spMk id="3" creationId="{69FBD56F-7C89-E6A0-1CD4-A05263CC60F9}"/>
          </ac:spMkLst>
        </pc:spChg>
        <pc:spChg chg="add ord">
          <ac:chgData name="Rogerio Aguiar" userId="86fef4cc378c3954" providerId="LiveId" clId="{0462AF1D-AE35-48FB-BE9E-BE08615C7197}" dt="2023-08-11T19:53:04.150" v="263" actId="26606"/>
          <ac:spMkLst>
            <pc:docMk/>
            <pc:sldMk cId="4204683309" sldId="3148"/>
            <ac:spMk id="4" creationId="{A23D8100-0006-780C-1853-F2CFD7E1CDEA}"/>
          </ac:spMkLst>
        </pc:spChg>
        <pc:spChg chg="add del">
          <ac:chgData name="Rogerio Aguiar" userId="86fef4cc378c3954" providerId="LiveId" clId="{0462AF1D-AE35-48FB-BE9E-BE08615C7197}" dt="2023-08-11T19:53:04.150" v="263" actId="26606"/>
          <ac:spMkLst>
            <pc:docMk/>
            <pc:sldMk cId="4204683309" sldId="3148"/>
            <ac:spMk id="12" creationId="{A9F529C3-C941-49FD-8C67-82F134F64BDB}"/>
          </ac:spMkLst>
        </pc:spChg>
        <pc:spChg chg="add mod">
          <ac:chgData name="Rogerio Aguiar" userId="86fef4cc378c3954" providerId="LiveId" clId="{0462AF1D-AE35-48FB-BE9E-BE08615C7197}" dt="2023-08-11T20:34:00.487" v="427" actId="6549"/>
          <ac:spMkLst>
            <pc:docMk/>
            <pc:sldMk cId="4204683309" sldId="3148"/>
            <ac:spMk id="13" creationId="{472CC402-75B0-BA4F-9199-72E9837C59A0}"/>
          </ac:spMkLst>
        </pc:spChg>
        <pc:spChg chg="add del">
          <ac:chgData name="Rogerio Aguiar" userId="86fef4cc378c3954" providerId="LiveId" clId="{0462AF1D-AE35-48FB-BE9E-BE08615C7197}" dt="2023-08-11T19:53:04.150" v="263" actId="26606"/>
          <ac:spMkLst>
            <pc:docMk/>
            <pc:sldMk cId="4204683309" sldId="3148"/>
            <ac:spMk id="14" creationId="{20586029-32A0-47E5-9AEC-AE3ABA6B94D0}"/>
          </ac:spMkLst>
        </pc:spChg>
        <pc:picChg chg="add mod ord">
          <ac:chgData name="Rogerio Aguiar" userId="86fef4cc378c3954" providerId="LiveId" clId="{0462AF1D-AE35-48FB-BE9E-BE08615C7197}" dt="2023-08-11T19:53:24.677" v="269" actId="208"/>
          <ac:picMkLst>
            <pc:docMk/>
            <pc:sldMk cId="4204683309" sldId="3148"/>
            <ac:picMk id="5" creationId="{68AEB68B-298D-F790-B1E3-FC6FE16F5E15}"/>
          </ac:picMkLst>
        </pc:picChg>
        <pc:picChg chg="add mod ord">
          <ac:chgData name="Rogerio Aguiar" userId="86fef4cc378c3954" providerId="LiveId" clId="{0462AF1D-AE35-48FB-BE9E-BE08615C7197}" dt="2023-08-11T20:34:09.362" v="429" actId="1076"/>
          <ac:picMkLst>
            <pc:docMk/>
            <pc:sldMk cId="4204683309" sldId="3148"/>
            <ac:picMk id="7" creationId="{EFC0AE18-AB58-53DF-25F8-F783A7838188}"/>
          </ac:picMkLst>
        </pc:picChg>
        <pc:picChg chg="add mod ord">
          <ac:chgData name="Rogerio Aguiar" userId="86fef4cc378c3954" providerId="LiveId" clId="{0462AF1D-AE35-48FB-BE9E-BE08615C7197}" dt="2023-08-11T20:34:40.161" v="433" actId="1076"/>
          <ac:picMkLst>
            <pc:docMk/>
            <pc:sldMk cId="4204683309" sldId="3148"/>
            <ac:picMk id="9" creationId="{1BDA6852-BA2C-04AD-4BAF-C11D7B96CB59}"/>
          </ac:picMkLst>
        </pc:picChg>
        <pc:picChg chg="add mod ord">
          <ac:chgData name="Rogerio Aguiar" userId="86fef4cc378c3954" providerId="LiveId" clId="{0462AF1D-AE35-48FB-BE9E-BE08615C7197}" dt="2023-08-11T19:53:08.066" v="264" actId="1076"/>
          <ac:picMkLst>
            <pc:docMk/>
            <pc:sldMk cId="4204683309" sldId="3148"/>
            <ac:picMk id="11" creationId="{ED7FEC65-DF01-C866-844C-5F5D1E645B23}"/>
          </ac:picMkLst>
        </pc:picChg>
        <pc:cxnChg chg="add del">
          <ac:chgData name="Rogerio Aguiar" userId="86fef4cc378c3954" providerId="LiveId" clId="{0462AF1D-AE35-48FB-BE9E-BE08615C7197}" dt="2023-08-11T19:53:04.150" v="263" actId="26606"/>
          <ac:cxnSpMkLst>
            <pc:docMk/>
            <pc:sldMk cId="4204683309" sldId="3148"/>
            <ac:cxnSpMk id="16" creationId="{8C730EAB-A532-4295-A302-FB4B90DB9F5E}"/>
          </ac:cxnSpMkLst>
        </pc:cxnChg>
        <pc:cxnChg chg="add del">
          <ac:chgData name="Rogerio Aguiar" userId="86fef4cc378c3954" providerId="LiveId" clId="{0462AF1D-AE35-48FB-BE9E-BE08615C7197}" dt="2023-08-11T19:53:03.402" v="260" actId="26606"/>
          <ac:cxnSpMkLst>
            <pc:docMk/>
            <pc:sldMk cId="4204683309" sldId="3148"/>
            <ac:cxnSpMk id="21" creationId="{50DA1EB8-87CF-4588-A1FD-4756F9A28F6B}"/>
          </ac:cxnSpMkLst>
        </pc:cxnChg>
        <pc:cxnChg chg="add del">
          <ac:chgData name="Rogerio Aguiar" userId="86fef4cc378c3954" providerId="LiveId" clId="{0462AF1D-AE35-48FB-BE9E-BE08615C7197}" dt="2023-08-11T19:53:03.402" v="260" actId="26606"/>
          <ac:cxnSpMkLst>
            <pc:docMk/>
            <pc:sldMk cId="4204683309" sldId="3148"/>
            <ac:cxnSpMk id="23" creationId="{D7A4E378-EA57-47B9-B1EB-58B998F6CFFB}"/>
          </ac:cxnSpMkLst>
        </pc:cxnChg>
        <pc:cxnChg chg="add del">
          <ac:chgData name="Rogerio Aguiar" userId="86fef4cc378c3954" providerId="LiveId" clId="{0462AF1D-AE35-48FB-BE9E-BE08615C7197}" dt="2023-08-11T19:53:03.402" v="260" actId="26606"/>
          <ac:cxnSpMkLst>
            <pc:docMk/>
            <pc:sldMk cId="4204683309" sldId="3148"/>
            <ac:cxnSpMk id="25" creationId="{D2B31ED6-76F0-425A-9A41-C947AEF9C145}"/>
          </ac:cxnSpMkLst>
        </pc:cxnChg>
        <pc:cxnChg chg="add del">
          <ac:chgData name="Rogerio Aguiar" userId="86fef4cc378c3954" providerId="LiveId" clId="{0462AF1D-AE35-48FB-BE9E-BE08615C7197}" dt="2023-08-11T19:53:04.145" v="262" actId="26606"/>
          <ac:cxnSpMkLst>
            <pc:docMk/>
            <pc:sldMk cId="4204683309" sldId="3148"/>
            <ac:cxnSpMk id="27" creationId="{91B6081D-D3E8-4209-B85B-EB1C655A6272}"/>
          </ac:cxnSpMkLst>
        </pc:cxnChg>
        <pc:cxnChg chg="add del">
          <ac:chgData name="Rogerio Aguiar" userId="86fef4cc378c3954" providerId="LiveId" clId="{0462AF1D-AE35-48FB-BE9E-BE08615C7197}" dt="2023-08-11T19:53:04.145" v="262" actId="26606"/>
          <ac:cxnSpMkLst>
            <pc:docMk/>
            <pc:sldMk cId="4204683309" sldId="3148"/>
            <ac:cxnSpMk id="28" creationId="{28CA55E4-1295-45C8-BA05-5A9E705B749A}"/>
          </ac:cxnSpMkLst>
        </pc:cxnChg>
        <pc:cxnChg chg="add del">
          <ac:chgData name="Rogerio Aguiar" userId="86fef4cc378c3954" providerId="LiveId" clId="{0462AF1D-AE35-48FB-BE9E-BE08615C7197}" dt="2023-08-11T19:53:04.145" v="262" actId="26606"/>
          <ac:cxnSpMkLst>
            <pc:docMk/>
            <pc:sldMk cId="4204683309" sldId="3148"/>
            <ac:cxnSpMk id="29" creationId="{08C5794E-A9A1-4A23-AF68-C79A7822334C}"/>
          </ac:cxnSpMkLst>
        </pc:cxnChg>
        <pc:cxnChg chg="add">
          <ac:chgData name="Rogerio Aguiar" userId="86fef4cc378c3954" providerId="LiveId" clId="{0462AF1D-AE35-48FB-BE9E-BE08615C7197}" dt="2023-08-11T19:53:04.150" v="263" actId="26606"/>
          <ac:cxnSpMkLst>
            <pc:docMk/>
            <pc:sldMk cId="4204683309" sldId="3148"/>
            <ac:cxnSpMk id="31" creationId="{50DA1EB8-87CF-4588-A1FD-4756F9A28F6B}"/>
          </ac:cxnSpMkLst>
        </pc:cxnChg>
        <pc:cxnChg chg="add">
          <ac:chgData name="Rogerio Aguiar" userId="86fef4cc378c3954" providerId="LiveId" clId="{0462AF1D-AE35-48FB-BE9E-BE08615C7197}" dt="2023-08-11T19:53:04.150" v="263" actId="26606"/>
          <ac:cxnSpMkLst>
            <pc:docMk/>
            <pc:sldMk cId="4204683309" sldId="3148"/>
            <ac:cxnSpMk id="32" creationId="{D7A4E378-EA57-47B9-B1EB-58B998F6CFFB}"/>
          </ac:cxnSpMkLst>
        </pc:cxnChg>
        <pc:cxnChg chg="add">
          <ac:chgData name="Rogerio Aguiar" userId="86fef4cc378c3954" providerId="LiveId" clId="{0462AF1D-AE35-48FB-BE9E-BE08615C7197}" dt="2023-08-11T19:53:04.150" v="263" actId="26606"/>
          <ac:cxnSpMkLst>
            <pc:docMk/>
            <pc:sldMk cId="4204683309" sldId="3148"/>
            <ac:cxnSpMk id="33" creationId="{D2B31ED6-76F0-425A-9A41-C947AEF9C145}"/>
          </ac:cxnSpMkLst>
        </pc:cxnChg>
      </pc:sldChg>
      <pc:sldChg chg="delSp modSp add del mod">
        <pc:chgData name="Rogerio Aguiar" userId="86fef4cc378c3954" providerId="LiveId" clId="{0462AF1D-AE35-48FB-BE9E-BE08615C7197}" dt="2023-08-11T20:45:28.128" v="503" actId="47"/>
        <pc:sldMkLst>
          <pc:docMk/>
          <pc:sldMk cId="3454797288" sldId="3149"/>
        </pc:sldMkLst>
        <pc:spChg chg="mod">
          <ac:chgData name="Rogerio Aguiar" userId="86fef4cc378c3954" providerId="LiveId" clId="{0462AF1D-AE35-48FB-BE9E-BE08615C7197}" dt="2023-08-11T20:45:17.534" v="502" actId="6549"/>
          <ac:spMkLst>
            <pc:docMk/>
            <pc:sldMk cId="3454797288" sldId="3149"/>
            <ac:spMk id="132099" creationId="{00000000-0000-0000-0000-000000000000}"/>
          </ac:spMkLst>
        </pc:spChg>
        <pc:graphicFrameChg chg="mod">
          <ac:chgData name="Rogerio Aguiar" userId="86fef4cc378c3954" providerId="LiveId" clId="{0462AF1D-AE35-48FB-BE9E-BE08615C7197}" dt="2023-08-11T20:42:05.684" v="449" actId="1076"/>
          <ac:graphicFrameMkLst>
            <pc:docMk/>
            <pc:sldMk cId="3454797288" sldId="3149"/>
            <ac:graphicFrameMk id="8" creationId="{5F5F17A2-F357-4A61-870B-4EE2BFD57663}"/>
          </ac:graphicFrameMkLst>
        </pc:graphicFrameChg>
        <pc:graphicFrameChg chg="mod modGraphic">
          <ac:chgData name="Rogerio Aguiar" userId="86fef4cc378c3954" providerId="LiveId" clId="{0462AF1D-AE35-48FB-BE9E-BE08615C7197}" dt="2023-08-11T20:43:40.427" v="486" actId="1076"/>
          <ac:graphicFrameMkLst>
            <pc:docMk/>
            <pc:sldMk cId="3454797288" sldId="3149"/>
            <ac:graphicFrameMk id="9" creationId="{1EF68B7D-3F55-4BC7-9B03-CBAC717133FA}"/>
          </ac:graphicFrameMkLst>
        </pc:graphicFrameChg>
        <pc:picChg chg="del">
          <ac:chgData name="Rogerio Aguiar" userId="86fef4cc378c3954" providerId="LiveId" clId="{0462AF1D-AE35-48FB-BE9E-BE08615C7197}" dt="2023-08-11T20:42:11.580" v="451" actId="478"/>
          <ac:picMkLst>
            <pc:docMk/>
            <pc:sldMk cId="3454797288" sldId="3149"/>
            <ac:picMk id="10" creationId="{2BE69FFC-1681-46FF-AB0B-5E75CA4FD22B}"/>
          </ac:picMkLst>
        </pc:pic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E7BF670-571C-49EB-A6A7-5E570C99D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8163" cy="512763"/>
          </a:xfrm>
          <a:prstGeom prst="rect">
            <a:avLst/>
          </a:prstGeom>
        </p:spPr>
        <p:txBody>
          <a:bodyPr vert="horz" lIns="91426" tIns="45712" rIns="91426" bIns="45712" rtlCol="0"/>
          <a:lstStyle>
            <a:lvl1pPr algn="l">
              <a:defRPr sz="1200"/>
            </a:lvl1pPr>
          </a:lstStyle>
          <a:p>
            <a:r>
              <a:rPr lang="pt-BR"/>
              <a:t>TREINA RECIFE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5051FA-D892-43F3-9386-D6D2639B6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5" y="0"/>
            <a:ext cx="3078162" cy="512763"/>
          </a:xfrm>
          <a:prstGeom prst="rect">
            <a:avLst/>
          </a:prstGeom>
        </p:spPr>
        <p:txBody>
          <a:bodyPr vert="horz" lIns="91426" tIns="45712" rIns="91426" bIns="45712" rtlCol="0"/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9435AC-CCB6-4B40-878E-D29AC4114A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721853"/>
            <a:ext cx="3078163" cy="512763"/>
          </a:xfrm>
          <a:prstGeom prst="rect">
            <a:avLst/>
          </a:prstGeom>
        </p:spPr>
        <p:txBody>
          <a:bodyPr vert="horz" lIns="91426" tIns="45712" rIns="91426" bIns="45712" rtlCol="0" anchor="b"/>
          <a:lstStyle>
            <a:lvl1pPr algn="l">
              <a:defRPr sz="1200"/>
            </a:lvl1pPr>
          </a:lstStyle>
          <a:p>
            <a:r>
              <a:rPr lang="pt-BR"/>
              <a:t>SIGA NOSSO INSTAGRAM: @treina_recife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B0033-2C8B-4436-B83A-797AC70BD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5" y="9721853"/>
            <a:ext cx="3078162" cy="512763"/>
          </a:xfrm>
          <a:prstGeom prst="rect">
            <a:avLst/>
          </a:prstGeom>
        </p:spPr>
        <p:txBody>
          <a:bodyPr vert="horz" lIns="91426" tIns="45712" rIns="91426" bIns="45712" rtlCol="0" anchor="b"/>
          <a:lstStyle>
            <a:lvl1pPr algn="r">
              <a:defRPr sz="1200"/>
            </a:lvl1pPr>
          </a:lstStyle>
          <a:p>
            <a:fld id="{0878DA2E-347B-46BB-8DBC-F2AFC953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55194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0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3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65" tIns="94765" rIns="94765" bIns="9476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0:notes"/>
          <p:cNvSpPr txBox="1">
            <a:spLocks noGrp="1"/>
          </p:cNvSpPr>
          <p:nvPr>
            <p:ph type="body" idx="1"/>
          </p:nvPr>
        </p:nvSpPr>
        <p:spPr>
          <a:xfrm>
            <a:off x="710407" y="4861443"/>
            <a:ext cx="5683250" cy="4605575"/>
          </a:xfrm>
          <a:prstGeom prst="rect">
            <a:avLst/>
          </a:prstGeom>
        </p:spPr>
        <p:txBody>
          <a:bodyPr spcFirstLastPara="1" wrap="square" lIns="94765" tIns="94765" rIns="94765" bIns="9476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761899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2485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142943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208558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094867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67586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2986814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4503812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6541E8-04F8-1F14-DDCF-A820A594C9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4DA4CEC-7890-AB33-6E76-A9BA33FE56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B527A317-7499-1353-3220-C02FCC813E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339397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4E810B-D014-F9F7-37E4-6D6951CD26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1C7E702A-4D07-B742-7418-D994ECF366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3C754FF8-7CFD-6084-3E6F-498E410815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51868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38113" y="860425"/>
            <a:ext cx="7631113" cy="4294188"/>
          </a:xfrm>
          <a:ln/>
        </p:spPr>
      </p:sp>
      <p:sp>
        <p:nvSpPr>
          <p:cNvPr id="10035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94" tIns="49347" rIns="98694" bIns="49347"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322525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D7A19-142F-A1A2-338F-AE9B41261F9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518260BA-C550-07EF-1C9C-F98250ECB2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50F96581-A3ED-490F-F9CE-5A9190A39C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720758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5B3CF5-2C17-3382-7499-3C4C2E4120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DBDAA06B-4542-CC58-2937-1849A5368B3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F938098C-A40B-3120-5580-BC21520881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059337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3D2046-297E-B933-FECB-33CE32B6C9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F300233A-BE59-9670-9BC2-827FF2BF5D6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9C8B11F2-15C2-43AA-7E9B-0BA7AC6515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08706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44967CA-A743-2D46-EED8-38563838F3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>
            <a:extLst>
              <a:ext uri="{FF2B5EF4-FFF2-40B4-BE49-F238E27FC236}">
                <a16:creationId xmlns:a16="http://schemas.microsoft.com/office/drawing/2014/main" id="{091C39BF-0DC1-E5BD-2567-66D547C01D3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>
            <a:extLst>
              <a:ext uri="{FF2B5EF4-FFF2-40B4-BE49-F238E27FC236}">
                <a16:creationId xmlns:a16="http://schemas.microsoft.com/office/drawing/2014/main" id="{D713A4F3-98EA-3074-573A-F011F2778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058527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278143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791844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6807118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6200980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45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38113" y="860425"/>
            <a:ext cx="7631113" cy="4294188"/>
          </a:xfrm>
          <a:ln/>
        </p:spPr>
      </p:sp>
      <p:sp>
        <p:nvSpPr>
          <p:cNvPr id="104452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94" tIns="49347" rIns="98694" bIns="49347"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000734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73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38113" y="860425"/>
            <a:ext cx="7631113" cy="4294188"/>
          </a:xfrm>
          <a:ln/>
        </p:spPr>
      </p:sp>
      <p:sp>
        <p:nvSpPr>
          <p:cNvPr id="116740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94" tIns="49347" rIns="98694" bIns="49347"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0494234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835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-138113" y="860425"/>
            <a:ext cx="7631113" cy="4294188"/>
          </a:xfrm>
          <a:ln/>
        </p:spPr>
      </p:sp>
      <p:sp>
        <p:nvSpPr>
          <p:cNvPr id="120836" name="Rectangle 3"/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98694" tIns="49347" rIns="98694" bIns="49347"/>
          <a:lstStyle/>
          <a:p>
            <a:pPr eaLnBrk="1" hangingPunct="1"/>
            <a:endParaRPr lang="en-US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28574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287335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3566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09647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61914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69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41882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63238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43634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21412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3726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9906488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21687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25572498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5227614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15" y="908137"/>
            <a:ext cx="8179496" cy="3724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5" name="Conector Reto 2">
            <a:extLst>
              <a:ext uri="{FF2B5EF4-FFF2-40B4-BE49-F238E27FC236}">
                <a16:creationId xmlns:a16="http://schemas.microsoft.com/office/drawing/2014/main" id="{A54C1E0A-58EA-4ED6-87A5-BCBEB0312BF3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641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214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2865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8EE3940-AE51-425E-A374-7F269534C5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cxnSp>
        <p:nvCxnSpPr>
          <p:cNvPr id="10" name="Conector Reto 2">
            <a:extLst>
              <a:ext uri="{FF2B5EF4-FFF2-40B4-BE49-F238E27FC236}">
                <a16:creationId xmlns:a16="http://schemas.microsoft.com/office/drawing/2014/main" id="{FBA56684-365A-4994-98AE-18C21E9D6797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05725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FBCBEC26-2ADD-479F-A36A-293A1DFB0514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4253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329667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2509808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07009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76767644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15" y="908137"/>
            <a:ext cx="8179496" cy="3724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5" name="Conector Reto 2">
            <a:extLst>
              <a:ext uri="{FF2B5EF4-FFF2-40B4-BE49-F238E27FC236}">
                <a16:creationId xmlns:a16="http://schemas.microsoft.com/office/drawing/2014/main" id="{A54C1E0A-58EA-4ED6-87A5-BCBEB0312BF3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39394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2865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8EE3940-AE51-425E-A374-7F269534C5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cxnSp>
        <p:nvCxnSpPr>
          <p:cNvPr id="10" name="Conector Reto 2">
            <a:extLst>
              <a:ext uri="{FF2B5EF4-FFF2-40B4-BE49-F238E27FC236}">
                <a16:creationId xmlns:a16="http://schemas.microsoft.com/office/drawing/2014/main" id="{FBA56684-365A-4994-98AE-18C21E9D6797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9551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FBCBEC26-2ADD-479F-A36A-293A1DFB0514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883620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834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403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444616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67904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544070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87914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095626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18453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347538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pt-BR" smtClean="0"/>
              <a:pPr algn="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979078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837556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5100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4326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84661909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67778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617280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18772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71557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401527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694301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855780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246400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754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5205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580358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81803400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01457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947105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980762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1104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416626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752864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915065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04583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893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33057274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8864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033759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77793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45869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324626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82928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4161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81042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899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23551158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794584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551148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486231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08091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247386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714314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957025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255905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1578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8198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theme" Target="../theme/theme2.xml"/><Relationship Id="rId5" Type="http://schemas.openxmlformats.org/officeDocument/2006/relationships/slideLayout" Target="../slideLayouts/slideLayout12.xml"/><Relationship Id="rId10" Type="http://schemas.openxmlformats.org/officeDocument/2006/relationships/slideLayout" Target="../slideLayouts/slideLayout17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20.xml"/><Relationship Id="rId7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9.xml"/><Relationship Id="rId1" Type="http://schemas.openxmlformats.org/officeDocument/2006/relationships/slideLayout" Target="../slideLayouts/slideLayout18.xml"/><Relationship Id="rId6" Type="http://schemas.openxmlformats.org/officeDocument/2006/relationships/slideLayout" Target="../slideLayouts/slideLayout23.xml"/><Relationship Id="rId5" Type="http://schemas.openxmlformats.org/officeDocument/2006/relationships/slideLayout" Target="../slideLayouts/slideLayout22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1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5" Type="http://schemas.openxmlformats.org/officeDocument/2006/relationships/slideLayout" Target="../slideLayouts/slideLayout29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8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4.xml"/><Relationship Id="rId7" Type="http://schemas.openxmlformats.org/officeDocument/2006/relationships/slideLayout" Target="../slideLayouts/slideLayout3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33.xml"/><Relationship Id="rId1" Type="http://schemas.openxmlformats.org/officeDocument/2006/relationships/slideLayout" Target="../slideLayouts/slideLayout32.xml"/><Relationship Id="rId6" Type="http://schemas.openxmlformats.org/officeDocument/2006/relationships/slideLayout" Target="../slideLayouts/slideLayout37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41.xml"/><Relationship Id="rId4" Type="http://schemas.openxmlformats.org/officeDocument/2006/relationships/slideLayout" Target="../slideLayouts/slideLayout35.xml"/><Relationship Id="rId9" Type="http://schemas.openxmlformats.org/officeDocument/2006/relationships/slideLayout" Target="../slideLayouts/slideLayout40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9.xml"/><Relationship Id="rId3" Type="http://schemas.openxmlformats.org/officeDocument/2006/relationships/slideLayout" Target="../slideLayouts/slideLayout44.xml"/><Relationship Id="rId7" Type="http://schemas.openxmlformats.org/officeDocument/2006/relationships/slideLayout" Target="../slideLayouts/slideLayout48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43.xml"/><Relationship Id="rId1" Type="http://schemas.openxmlformats.org/officeDocument/2006/relationships/slideLayout" Target="../slideLayouts/slideLayout42.xml"/><Relationship Id="rId6" Type="http://schemas.openxmlformats.org/officeDocument/2006/relationships/slideLayout" Target="../slideLayouts/slideLayout47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6.xml"/><Relationship Id="rId10" Type="http://schemas.openxmlformats.org/officeDocument/2006/relationships/slideLayout" Target="../slideLayouts/slideLayout51.xml"/><Relationship Id="rId4" Type="http://schemas.openxmlformats.org/officeDocument/2006/relationships/slideLayout" Target="../slideLayouts/slideLayout45.xml"/><Relationship Id="rId9" Type="http://schemas.openxmlformats.org/officeDocument/2006/relationships/slideLayout" Target="../slideLayouts/slideLayout50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9.xml"/><Relationship Id="rId3" Type="http://schemas.openxmlformats.org/officeDocument/2006/relationships/slideLayout" Target="../slideLayouts/slideLayout54.xml"/><Relationship Id="rId7" Type="http://schemas.openxmlformats.org/officeDocument/2006/relationships/slideLayout" Target="../slideLayouts/slideLayout58.xml"/><Relationship Id="rId2" Type="http://schemas.openxmlformats.org/officeDocument/2006/relationships/slideLayout" Target="../slideLayouts/slideLayout53.xml"/><Relationship Id="rId1" Type="http://schemas.openxmlformats.org/officeDocument/2006/relationships/slideLayout" Target="../slideLayouts/slideLayout52.xml"/><Relationship Id="rId6" Type="http://schemas.openxmlformats.org/officeDocument/2006/relationships/slideLayout" Target="../slideLayouts/slideLayout57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6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5.xml"/><Relationship Id="rId9" Type="http://schemas.openxmlformats.org/officeDocument/2006/relationships/slideLayout" Target="../slideLayouts/slideLayout60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8.xml"/><Relationship Id="rId3" Type="http://schemas.openxmlformats.org/officeDocument/2006/relationships/slideLayout" Target="../slideLayouts/slideLayout63.xml"/><Relationship Id="rId7" Type="http://schemas.openxmlformats.org/officeDocument/2006/relationships/slideLayout" Target="../slideLayouts/slideLayout67.xml"/><Relationship Id="rId2" Type="http://schemas.openxmlformats.org/officeDocument/2006/relationships/slideLayout" Target="../slideLayouts/slideLayout62.xml"/><Relationship Id="rId1" Type="http://schemas.openxmlformats.org/officeDocument/2006/relationships/slideLayout" Target="../slideLayouts/slideLayout61.xml"/><Relationship Id="rId6" Type="http://schemas.openxmlformats.org/officeDocument/2006/relationships/slideLayout" Target="../slideLayouts/slideLayout66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65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4.xml"/><Relationship Id="rId9" Type="http://schemas.openxmlformats.org/officeDocument/2006/relationships/slideLayout" Target="../slideLayouts/slideLayout69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7.xml"/><Relationship Id="rId3" Type="http://schemas.openxmlformats.org/officeDocument/2006/relationships/slideLayout" Target="../slideLayouts/slideLayout72.xml"/><Relationship Id="rId7" Type="http://schemas.openxmlformats.org/officeDocument/2006/relationships/slideLayout" Target="../slideLayouts/slideLayout76.xml"/><Relationship Id="rId2" Type="http://schemas.openxmlformats.org/officeDocument/2006/relationships/slideLayout" Target="../slideLayouts/slideLayout71.xml"/><Relationship Id="rId1" Type="http://schemas.openxmlformats.org/officeDocument/2006/relationships/slideLayout" Target="../slideLayouts/slideLayout70.xml"/><Relationship Id="rId6" Type="http://schemas.openxmlformats.org/officeDocument/2006/relationships/slideLayout" Target="../slideLayouts/slideLayout7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74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3.xml"/><Relationship Id="rId9" Type="http://schemas.openxmlformats.org/officeDocument/2006/relationships/slideLayout" Target="../slideLayouts/slideLayout78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258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Prof. Luiz Fernando Calábria©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9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2" r:id="rId4"/>
    <p:sldLayoutId id="2147483673" r:id="rId5"/>
    <p:sldLayoutId id="2147483678" r:id="rId6"/>
    <p:sldLayoutId id="2147483681" r:id="rId7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258952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Prof. Luiz Fernando Calábria©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CB779-9ED4-4CA3-AD7C-1B3921CA3D15}"/>
              </a:ext>
            </a:extLst>
          </p:cNvPr>
          <p:cNvSpPr/>
          <p:nvPr userDrawn="1"/>
        </p:nvSpPr>
        <p:spPr>
          <a:xfrm>
            <a:off x="0" y="4805506"/>
            <a:ext cx="9144000" cy="3372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Retângulo 10"/>
          <p:cNvSpPr/>
          <p:nvPr userDrawn="1"/>
        </p:nvSpPr>
        <p:spPr>
          <a:xfrm>
            <a:off x="0" y="4752912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5" name="Retângulo 14"/>
          <p:cNvSpPr/>
          <p:nvPr userDrawn="1"/>
        </p:nvSpPr>
        <p:spPr>
          <a:xfrm>
            <a:off x="42929" y="4874433"/>
            <a:ext cx="627556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1"/>
              <a:t>Prof. Rogério Aguiar – Gestão de Indicadores                                                         </a:t>
            </a:r>
            <a:r>
              <a:rPr lang="pt-BR" sz="1000" b="1">
                <a:solidFill>
                  <a:srgbClr val="002060"/>
                </a:solidFill>
              </a:rPr>
              <a:t>@treina_recife</a:t>
            </a:r>
          </a:p>
        </p:txBody>
      </p:sp>
      <p:pic>
        <p:nvPicPr>
          <p:cNvPr id="9" name="Imagem 6" descr="Uma imagem contendo objeto, relógio&#10;&#10;Descrição gerada com muito alta confiança">
            <a:extLst>
              <a:ext uri="{FF2B5EF4-FFF2-40B4-BE49-F238E27FC236}">
                <a16:creationId xmlns:a16="http://schemas.microsoft.com/office/drawing/2014/main" id="{20ED25C1-20A9-423A-B615-98F84AAD0F1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2" y="4836335"/>
            <a:ext cx="1171439" cy="268931"/>
          </a:xfrm>
          <a:prstGeom prst="rect">
            <a:avLst/>
          </a:prstGeom>
          <a:effectLst>
            <a:outerShdw blurRad="10795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E8A7539D-EA4B-49C8-B485-9C98BFBABB28}"/>
              </a:ext>
            </a:extLst>
          </p:cNvPr>
          <p:cNvCxnSpPr>
            <a:cxnSpLocks/>
          </p:cNvCxnSpPr>
          <p:nvPr userDrawn="1"/>
        </p:nvCxnSpPr>
        <p:spPr>
          <a:xfrm>
            <a:off x="251520" y="685790"/>
            <a:ext cx="8389560" cy="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86612F9-FE85-49A8-BC73-D2EEC555DCD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948264" y="4857843"/>
            <a:ext cx="810090" cy="225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74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6" r:id="rId7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CB779-9ED4-4CA3-AD7C-1B3921CA3D15}"/>
              </a:ext>
            </a:extLst>
          </p:cNvPr>
          <p:cNvSpPr/>
          <p:nvPr userDrawn="1"/>
        </p:nvSpPr>
        <p:spPr>
          <a:xfrm>
            <a:off x="0" y="4805506"/>
            <a:ext cx="9144000" cy="3372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Retângulo 10"/>
          <p:cNvSpPr/>
          <p:nvPr userDrawn="1"/>
        </p:nvSpPr>
        <p:spPr>
          <a:xfrm>
            <a:off x="0" y="4752912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5" name="Retângulo 14"/>
          <p:cNvSpPr/>
          <p:nvPr userDrawn="1"/>
        </p:nvSpPr>
        <p:spPr>
          <a:xfrm>
            <a:off x="42929" y="4874433"/>
            <a:ext cx="627556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1"/>
              <a:t>Prof. Rogério Aguiar – Gestão de Indicadores                                                         </a:t>
            </a:r>
            <a:r>
              <a:rPr lang="pt-BR" sz="1000" b="1">
                <a:solidFill>
                  <a:srgbClr val="002060"/>
                </a:solidFill>
              </a:rPr>
              <a:t>@treina_recife</a:t>
            </a:r>
          </a:p>
        </p:txBody>
      </p:sp>
      <p:pic>
        <p:nvPicPr>
          <p:cNvPr id="9" name="Imagem 6" descr="Uma imagem contendo objeto, relógio&#10;&#10;Descrição gerada com muito alta confiança">
            <a:extLst>
              <a:ext uri="{FF2B5EF4-FFF2-40B4-BE49-F238E27FC236}">
                <a16:creationId xmlns:a16="http://schemas.microsoft.com/office/drawing/2014/main" id="{20ED25C1-20A9-423A-B615-98F84AAD0F1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2" y="4836335"/>
            <a:ext cx="1171439" cy="268931"/>
          </a:xfrm>
          <a:prstGeom prst="rect">
            <a:avLst/>
          </a:prstGeom>
          <a:effectLst>
            <a:outerShdw blurRad="10795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E8A7539D-EA4B-49C8-B485-9C98BFBABB28}"/>
              </a:ext>
            </a:extLst>
          </p:cNvPr>
          <p:cNvCxnSpPr>
            <a:cxnSpLocks/>
          </p:cNvCxnSpPr>
          <p:nvPr userDrawn="1"/>
        </p:nvCxnSpPr>
        <p:spPr>
          <a:xfrm>
            <a:off x="251520" y="685790"/>
            <a:ext cx="8389560" cy="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86612F9-FE85-49A8-BC73-D2EEC555DCD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948264" y="4857843"/>
            <a:ext cx="810090" cy="225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871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5" r:id="rId7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1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9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5" y="4889677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4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6841" y="58421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9" r:id="rId6"/>
    <p:sldLayoutId id="2147483760" r:id="rId7"/>
    <p:sldLayoutId id="2147483761" r:id="rId8"/>
    <p:sldLayoutId id="2147483762" r:id="rId9"/>
    <p:sldLayoutId id="2147483763" r:id="rId10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2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4" r:id="rId8"/>
    <p:sldLayoutId id="21474837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5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microsoft.com/office/2017/06/relationships/model3d" Target="../media/model3d1.glb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28.png"/><Relationship Id="rId4" Type="http://schemas.openxmlformats.org/officeDocument/2006/relationships/image" Target="../media/image1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155.png"/><Relationship Id="rId4" Type="http://schemas.openxmlformats.org/officeDocument/2006/relationships/image" Target="../media/image3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Relationship Id="rId5" Type="http://schemas.openxmlformats.org/officeDocument/2006/relationships/hyperlink" Target="https://en.wikipedia.org/wiki/If_P%26C_Insurance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B02B1E5-D423-487D-A55F-B7BB2F3597D2}"/>
              </a:ext>
            </a:extLst>
          </p:cNvPr>
          <p:cNvSpPr/>
          <p:nvPr/>
        </p:nvSpPr>
        <p:spPr>
          <a:xfrm>
            <a:off x="0" y="3428333"/>
            <a:ext cx="9144000" cy="143364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5600" b="1" i="0" u="none" strike="noStrike" kern="1200" cap="none" spc="0" normalizeH="0" baseline="0" noProof="0" dirty="0" err="1">
                <a:ln w="1270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rgbClr val="4472C4"/>
                  </a:outerShdw>
                </a:effectLst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Estruturas</a:t>
            </a:r>
            <a:r>
              <a:rPr kumimoji="0" lang="en-US" sz="5600" b="1" i="0" u="none" strike="noStrike" kern="1200" cap="none" spc="0" normalizeH="0" baseline="0" noProof="0" dirty="0">
                <a:ln w="1270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rgbClr val="4472C4"/>
                  </a:outerShdw>
                </a:effectLst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 </a:t>
            </a:r>
            <a:r>
              <a:rPr kumimoji="0" lang="en-US" sz="5600" b="1" i="0" u="none" strike="noStrike" kern="1200" cap="none" spc="0" normalizeH="0" baseline="0" noProof="0" dirty="0" err="1">
                <a:ln w="12700">
                  <a:solidFill>
                    <a:srgbClr val="4472C4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rgbClr val="4472C4"/>
                  </a:outerShdw>
                </a:effectLst>
                <a:uLnTx/>
                <a:uFillTx/>
                <a:latin typeface="Calibri Light" panose="020F0302020204030204"/>
                <a:ea typeface="+mj-ea"/>
                <a:cs typeface="Arial"/>
                <a:sym typeface="Arial"/>
              </a:rPr>
              <a:t>condicionais</a:t>
            </a:r>
            <a:endParaRPr kumimoji="0" lang="en-US" sz="5600" b="1" i="0" u="none" strike="noStrike" kern="1200" cap="none" spc="0" normalizeH="0" baseline="0" noProof="0" dirty="0">
              <a:ln w="12700">
                <a:solidFill>
                  <a:srgbClr val="4472C4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rgbClr val="4472C4"/>
                </a:outerShdw>
              </a:effectLst>
              <a:uLnTx/>
              <a:uFillTx/>
              <a:latin typeface="Calibri Light" panose="020F0302020204030204"/>
              <a:ea typeface="+mj-ea"/>
              <a:cs typeface="Arial"/>
              <a:sym typeface="Arial"/>
            </a:endParaRPr>
          </a:p>
        </p:txBody>
      </p:sp>
      <p:pic>
        <p:nvPicPr>
          <p:cNvPr id="20" name="Imagem 19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DF68962B-33C0-4F9F-ADD2-F8988580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8" y="554058"/>
            <a:ext cx="7443991" cy="17121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D569AE-4467-415A-ABC5-E1D9460B1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36" y="4588039"/>
            <a:ext cx="1390822" cy="394791"/>
          </a:xfrm>
          <a:prstGeom prst="rect">
            <a:avLst/>
          </a:prstGeom>
        </p:spPr>
      </p:pic>
      <p:sp>
        <p:nvSpPr>
          <p:cNvPr id="19" name="Retângulo 2">
            <a:extLst>
              <a:ext uri="{FF2B5EF4-FFF2-40B4-BE49-F238E27FC236}">
                <a16:creationId xmlns:a16="http://schemas.microsoft.com/office/drawing/2014/main" id="{F479B6A1-F4E7-45AA-A3C1-D4BB37054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503" y="2725432"/>
            <a:ext cx="4436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pt-BR" sz="1800" b="1" i="1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cs typeface="Arial"/>
                <a:sym typeface="Arial"/>
              </a:rPr>
              <a:t>Prof. Luiz Fernando Calábria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D10C373-C70F-2993-BDEC-8D8B9F448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3976BA8B-8793-2D7E-1FBE-F719E5D6D25D}"/>
              </a:ext>
            </a:extLst>
          </p:cNvPr>
          <p:cNvSpPr txBox="1"/>
          <p:nvPr/>
        </p:nvSpPr>
        <p:spPr>
          <a:xfrm>
            <a:off x="243879" y="120886"/>
            <a:ext cx="209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err="1"/>
              <a:t>If</a:t>
            </a:r>
            <a:r>
              <a:rPr lang="pt-BR" sz="2400" b="1" i="1"/>
              <a:t> Composto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41D55AB6-07DF-F9AA-B10B-DD1DCB6CDB1B}"/>
              </a:ext>
            </a:extLst>
          </p:cNvPr>
          <p:cNvSpPr txBox="1"/>
          <p:nvPr/>
        </p:nvSpPr>
        <p:spPr>
          <a:xfrm rot="19124570">
            <a:off x="2514151" y="1259684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CBC1B8B1-08AB-7441-A057-8FBFD074529D}"/>
              </a:ext>
            </a:extLst>
          </p:cNvPr>
          <p:cNvSpPr txBox="1"/>
          <p:nvPr/>
        </p:nvSpPr>
        <p:spPr>
          <a:xfrm rot="2653877">
            <a:off x="2407382" y="3550350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31E37CA-B55E-9794-B5C1-2A79F3DDBD8D}"/>
              </a:ext>
            </a:extLst>
          </p:cNvPr>
          <p:cNvSpPr txBox="1"/>
          <p:nvPr/>
        </p:nvSpPr>
        <p:spPr>
          <a:xfrm>
            <a:off x="6091647" y="4033557"/>
            <a:ext cx="139337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/>
              <a:t>Restaurante</a:t>
            </a:r>
          </a:p>
        </p:txBody>
      </p:sp>
      <p:sp>
        <p:nvSpPr>
          <p:cNvPr id="9" name="Rectangle 2">
            <a:extLst>
              <a:ext uri="{FF2B5EF4-FFF2-40B4-BE49-F238E27FC236}">
                <a16:creationId xmlns:a16="http://schemas.microsoft.com/office/drawing/2014/main" id="{3AD1D2C5-FCE1-7A52-35B5-2D5A1F319B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572000" y="2192746"/>
            <a:ext cx="876948" cy="2921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28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OU</a:t>
            </a:r>
            <a:endParaRPr lang="pt-BR" sz="2800" b="1">
              <a:solidFill>
                <a:srgbClr val="0070C0"/>
              </a:solidFill>
              <a:latin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02314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2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974316" y="236480"/>
            <a:ext cx="68580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-  Composto(</a:t>
            </a:r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 condição:  </a:t>
            </a:r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else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:)</a:t>
            </a:r>
            <a:endParaRPr lang="pt-BR" sz="21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94211" name="Rectangle 3"/>
          <p:cNvSpPr>
            <a:spLocks noChangeArrowheads="1"/>
          </p:cNvSpPr>
          <p:nvPr/>
        </p:nvSpPr>
        <p:spPr bwMode="auto">
          <a:xfrm>
            <a:off x="564059" y="747081"/>
            <a:ext cx="8361456" cy="28007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Sintaxe:</a:t>
            </a:r>
          </a:p>
          <a:p>
            <a:pPr indent="135731"/>
            <a:endParaRPr lang="pt-BR" sz="1600" b="1">
              <a:latin typeface="Verdana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</a:t>
            </a:r>
            <a:r>
              <a:rPr lang="pt-BR" sz="1600" b="1" err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If</a:t>
            </a:r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Condição: 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&lt;instrução a ser executada se a condição for verdadeira&gt;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&lt;instrução a ser executada se a condição for verdadeira&gt;	&lt;instrução a ser executada se a condição for verdadeira&gt;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</a:t>
            </a:r>
            <a:r>
              <a:rPr lang="pt-BR" sz="1600" b="1" err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else</a:t>
            </a:r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: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	 &lt;instrução a ser executada se a condição for falsa &gt;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	 &lt;instrução a ser executada se a condição for falsa &gt;	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	 &lt;instrução a ser executada se a condição for falsa &gt;	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 </a:t>
            </a:r>
          </a:p>
        </p:txBody>
      </p:sp>
      <p:sp>
        <p:nvSpPr>
          <p:cNvPr id="485382" name="Oval 6"/>
          <p:cNvSpPr>
            <a:spLocks noChangeArrowheads="1"/>
          </p:cNvSpPr>
          <p:nvPr/>
        </p:nvSpPr>
        <p:spPr bwMode="auto">
          <a:xfrm>
            <a:off x="1143222" y="1675470"/>
            <a:ext cx="400050" cy="342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pt-BR" sz="1800" b="1">
                <a:solidFill>
                  <a:schemeClr val="bg1"/>
                </a:solidFill>
                <a:latin typeface="Verdana" pitchFamily="34" charset="0"/>
              </a:rPr>
              <a:t>T</a:t>
            </a:r>
          </a:p>
        </p:txBody>
      </p:sp>
      <p:sp>
        <p:nvSpPr>
          <p:cNvPr id="485383" name="Oval 7"/>
          <p:cNvSpPr>
            <a:spLocks noChangeArrowheads="1"/>
          </p:cNvSpPr>
          <p:nvPr/>
        </p:nvSpPr>
        <p:spPr bwMode="auto">
          <a:xfrm>
            <a:off x="1143222" y="2664257"/>
            <a:ext cx="400050" cy="342900"/>
          </a:xfrm>
          <a:prstGeom prst="ellipse">
            <a:avLst/>
          </a:prstGeom>
          <a:solidFill>
            <a:srgbClr val="FF0000"/>
          </a:solidFill>
          <a:ln w="9525">
            <a:solidFill>
              <a:srgbClr val="FFFF00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/>
            <a:r>
              <a:rPr lang="pt-BR" sz="1800" b="1">
                <a:solidFill>
                  <a:schemeClr val="bg1"/>
                </a:solidFill>
                <a:latin typeface="Verdana" pitchFamily="34" charset="0"/>
              </a:rPr>
              <a:t>F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A79AD3C-D71B-858D-C97B-D9D1D545D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2D7C-B095-46E1-8BDD-3106C898DD58}" type="slidenum">
              <a:rPr lang="pt-BR" smtClean="0"/>
              <a:t>11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853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5382" grpId="0" animBg="1" autoUpdateAnimBg="0"/>
      <p:bldP spid="485383" grpId="0" animBg="1" autoUpdateAnimBg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740B7554-4085-47BB-B1D0-555A6B22C4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99747" y="1029903"/>
            <a:ext cx="3710733" cy="3360504"/>
          </a:xfrm>
          <a:prstGeom prst="rect">
            <a:avLst/>
          </a:prstGeom>
        </p:spPr>
      </p:pic>
      <p:sp>
        <p:nvSpPr>
          <p:cNvPr id="124931" name="Rectangle 3"/>
          <p:cNvSpPr>
            <a:spLocks noChangeArrowheads="1"/>
          </p:cNvSpPr>
          <p:nvPr/>
        </p:nvSpPr>
        <p:spPr bwMode="auto">
          <a:xfrm>
            <a:off x="31176" y="454033"/>
            <a:ext cx="8480480" cy="9067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3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>
                <a:tab pos="0" algn="l"/>
              </a:tabLst>
              <a:defRPr/>
            </a:pPr>
            <a:r>
              <a:rPr kumimoji="0" lang="pt-BR" altLang="pt-BR" sz="1400" b="1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	</a:t>
            </a:r>
            <a:r>
              <a:rPr kumimoji="0" lang="pt-BR" altLang="pt-B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Faça um programa que receba dois valores inteiros, exiba a soma entre eles se o primeiro valor for maior que o segundo e em caso contrário a multiplicação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81C77D55-037C-4DDA-8620-1C2E3370F1B9}"/>
              </a:ext>
            </a:extLst>
          </p:cNvPr>
          <p:cNvSpPr/>
          <p:nvPr/>
        </p:nvSpPr>
        <p:spPr>
          <a:xfrm>
            <a:off x="7637721" y="4526040"/>
            <a:ext cx="1382110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pt-B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Fonte: </a:t>
            </a:r>
            <a:r>
              <a:rPr kumimoji="0" lang="pt-BR" altLang="pt-BR" sz="1050" b="0" i="0" u="none" strike="noStrike" kern="0" cap="none" spc="0" normalizeH="0" baseline="0" noProof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ExemploIF</a:t>
            </a:r>
            <a:endParaRPr kumimoji="0" lang="pt-BR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7" name="Text Box 2">
            <a:extLst>
              <a:ext uri="{FF2B5EF4-FFF2-40B4-BE49-F238E27FC236}">
                <a16:creationId xmlns:a16="http://schemas.microsoft.com/office/drawing/2014/main" id="{3518B1B5-9569-461E-AABF-EC0637BA963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17329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2700" b="1" i="1" u="none" strike="noStrike" kern="0" cap="none" spc="0" normalizeH="0" baseline="0" noProof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Exercício</a:t>
            </a:r>
            <a:endParaRPr kumimoji="0" lang="pt-BR" altLang="pt-BR" sz="2700" b="1" i="1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7BDCFF3D-066B-4FBE-8F13-B6E69BA5F9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78361" y="3586898"/>
            <a:ext cx="2014900" cy="946852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7C912D0C-5FD6-409C-A933-08F8F0A045F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71598" y="3584039"/>
            <a:ext cx="2540058" cy="80636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778594D7-6F6C-4CCC-ACD5-242F75F514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78361" y="1126156"/>
            <a:ext cx="5075726" cy="2124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415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7F959C53-5EB8-6731-1CB2-22C0A058AC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92" y="-60573"/>
            <a:ext cx="9144000" cy="4815840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C4412EBE-0F81-4F03-D8FC-626C1B7FE86B}"/>
              </a:ext>
            </a:extLst>
          </p:cNvPr>
          <p:cNvSpPr txBox="1"/>
          <p:nvPr/>
        </p:nvSpPr>
        <p:spPr>
          <a:xfrm rot="18856961">
            <a:off x="938696" y="1164510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289BA4C2-FEF4-6FDB-90B5-EBE5F582B1A2}"/>
              </a:ext>
            </a:extLst>
          </p:cNvPr>
          <p:cNvSpPr txBox="1"/>
          <p:nvPr/>
        </p:nvSpPr>
        <p:spPr>
          <a:xfrm rot="1872574">
            <a:off x="975400" y="3268926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81EC5533-35EA-7980-008D-345E4CEFAF37}"/>
              </a:ext>
            </a:extLst>
          </p:cNvPr>
          <p:cNvSpPr txBox="1"/>
          <p:nvPr/>
        </p:nvSpPr>
        <p:spPr>
          <a:xfrm rot="20012894">
            <a:off x="3787535" y="110192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E8888D67-E821-3988-3475-D031B8DD0EA7}"/>
              </a:ext>
            </a:extLst>
          </p:cNvPr>
          <p:cNvSpPr txBox="1"/>
          <p:nvPr/>
        </p:nvSpPr>
        <p:spPr>
          <a:xfrm rot="2694122">
            <a:off x="3174275" y="1875897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0504CB29-6098-FE68-4237-694EBA09F037}"/>
              </a:ext>
            </a:extLst>
          </p:cNvPr>
          <p:cNvSpPr txBox="1"/>
          <p:nvPr/>
        </p:nvSpPr>
        <p:spPr>
          <a:xfrm rot="19455459">
            <a:off x="2315263" y="2241056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BE9F92E-3AC6-CC71-64A3-63C5F20DFE69}"/>
              </a:ext>
            </a:extLst>
          </p:cNvPr>
          <p:cNvSpPr txBox="1"/>
          <p:nvPr/>
        </p:nvSpPr>
        <p:spPr>
          <a:xfrm rot="4410913">
            <a:off x="1656586" y="4277418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5506E97F-4CC1-447D-2107-E974B7861124}"/>
              </a:ext>
            </a:extLst>
          </p:cNvPr>
          <p:cNvSpPr txBox="1"/>
          <p:nvPr/>
        </p:nvSpPr>
        <p:spPr>
          <a:xfrm rot="17656042">
            <a:off x="4321940" y="2931562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386E1E86-01DA-8211-699D-DBC10432FE16}"/>
              </a:ext>
            </a:extLst>
          </p:cNvPr>
          <p:cNvSpPr txBox="1"/>
          <p:nvPr/>
        </p:nvSpPr>
        <p:spPr>
          <a:xfrm>
            <a:off x="5176519" y="4431306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57F1BF98-4DD2-133A-6DA1-B04C2AC2ADA9}"/>
              </a:ext>
            </a:extLst>
          </p:cNvPr>
          <p:cNvSpPr txBox="1"/>
          <p:nvPr/>
        </p:nvSpPr>
        <p:spPr>
          <a:xfrm rot="19346789">
            <a:off x="6039778" y="198303"/>
            <a:ext cx="139337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TRUE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69EF7E5-C541-E44B-C783-3314B24F6DCD}"/>
              </a:ext>
            </a:extLst>
          </p:cNvPr>
          <p:cNvSpPr txBox="1"/>
          <p:nvPr/>
        </p:nvSpPr>
        <p:spPr>
          <a:xfrm>
            <a:off x="6367372" y="1770714"/>
            <a:ext cx="140643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FALSE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11A69A3-5F6C-615C-E492-29DA66564F0F}"/>
              </a:ext>
            </a:extLst>
          </p:cNvPr>
          <p:cNvSpPr txBox="1"/>
          <p:nvPr/>
        </p:nvSpPr>
        <p:spPr>
          <a:xfrm>
            <a:off x="243879" y="120886"/>
            <a:ext cx="209876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i="1" err="1"/>
              <a:t>If</a:t>
            </a:r>
            <a:r>
              <a:rPr lang="pt-BR" sz="2400" b="1" i="1"/>
              <a:t> Encadeado</a:t>
            </a: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731C081-FC39-8468-1D8F-E0CB8738097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4220" y="1132759"/>
            <a:ext cx="454467" cy="1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1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OU</a:t>
            </a:r>
            <a:endParaRPr lang="pt-BR" sz="14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67400BE1-B562-34E0-B7DA-58A04B450D1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720953" y="3325648"/>
            <a:ext cx="454467" cy="1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1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OU</a:t>
            </a:r>
            <a:endParaRPr lang="pt-BR" sz="14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18" name="Rectangle 2">
            <a:extLst>
              <a:ext uri="{FF2B5EF4-FFF2-40B4-BE49-F238E27FC236}">
                <a16:creationId xmlns:a16="http://schemas.microsoft.com/office/drawing/2014/main" id="{D0DBA1F1-28AD-40ED-42C6-ED36FA5962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043529" y="3346989"/>
            <a:ext cx="454467" cy="1943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1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OU</a:t>
            </a:r>
            <a:endParaRPr lang="pt-BR" sz="1400" b="1">
              <a:solidFill>
                <a:srgbClr val="0070C0"/>
              </a:solidFill>
              <a:latin typeface="Verdana" pitchFamily="34" charset="0"/>
            </a:endParaRP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Modelo 3D 18">
                <a:extLst>
                  <a:ext uri="{FF2B5EF4-FFF2-40B4-BE49-F238E27FC236}">
                    <a16:creationId xmlns:a16="http://schemas.microsoft.com/office/drawing/2014/main" id="{9944C19F-0054-3FF9-7045-7B8812F9E03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246435892"/>
                  </p:ext>
                </p:extLst>
              </p:nvPr>
            </p:nvGraphicFramePr>
            <p:xfrm rot="675450">
              <a:off x="11860" y="2122313"/>
              <a:ext cx="960442" cy="675163"/>
            </p:xfrm>
            <a:graphic>
              <a:graphicData uri="http://schemas.microsoft.com/office/drawing/2017/model3d">
                <am3d:model3d r:embed="rId4">
                  <am3d:spPr>
                    <a:xfrm rot="675450">
                      <a:off x="0" y="0"/>
                      <a:ext cx="960442" cy="675163"/>
                    </a:xfrm>
                    <a:prstGeom prst="rect">
                      <a:avLst/>
                    </a:prstGeom>
                  </am3d:spPr>
                  <am3d:camera>
                    <am3d:pos x="0" y="0" z="598123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8401" d="1000000"/>
                    <am3d:preTrans dx="45151757" dy="22822839" dz="-134802855"/>
                    <am3d:scale>
                      <am3d:sx n="1000000" d="1000000"/>
                      <am3d:sy n="1000000" d="1000000"/>
                      <am3d:sz n="1000000" d="1000000"/>
                    </am3d:scale>
                    <am3d:rot ax="3928632" ay="704760" az="1442819"/>
                    <am3d:postTrans dx="0" dy="0" dz="0"/>
                  </am3d:trans>
                  <am3d:raster rName="Office3DRenderer" rVer="16.0.8326">
                    <am3d:blip r:embed="rId5"/>
                  </am3d:raster>
                  <am3d:objViewport viewportSz="128375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Modelo 3D 18">
                <a:extLst>
                  <a:ext uri="{FF2B5EF4-FFF2-40B4-BE49-F238E27FC236}">
                    <a16:creationId xmlns:a16="http://schemas.microsoft.com/office/drawing/2014/main" id="{9944C19F-0054-3FF9-7045-7B8812F9E03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 rot="675450">
                <a:off x="11860" y="2122313"/>
                <a:ext cx="960442" cy="675163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0" name="Modelo 3D 19">
                <a:extLst>
                  <a:ext uri="{FF2B5EF4-FFF2-40B4-BE49-F238E27FC236}">
                    <a16:creationId xmlns:a16="http://schemas.microsoft.com/office/drawing/2014/main" id="{4A4E21BA-7321-8676-1D38-A1394189D5CC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327016157"/>
                  </p:ext>
                </p:extLst>
              </p:nvPr>
            </p:nvGraphicFramePr>
            <p:xfrm rot="675450">
              <a:off x="8014939" y="1442841"/>
              <a:ext cx="979461" cy="692778"/>
            </p:xfrm>
            <a:graphic>
              <a:graphicData uri="http://schemas.microsoft.com/office/drawing/2017/model3d">
                <am3d:model3d r:embed="rId4">
                  <am3d:spPr>
                    <a:xfrm rot="675450">
                      <a:off x="0" y="0"/>
                      <a:ext cx="979461" cy="692778"/>
                    </a:xfrm>
                    <a:prstGeom prst="rect">
                      <a:avLst/>
                    </a:prstGeom>
                  </am3d:spPr>
                  <am3d:camera>
                    <am3d:pos x="0" y="0" z="59812394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808401" d="1000000"/>
                    <am3d:preTrans dx="45151757" dy="22822839" dz="-134802855"/>
                    <am3d:scale>
                      <am3d:sx n="1000000" d="1000000"/>
                      <am3d:sy n="1000000" d="1000000"/>
                      <am3d:sz n="1000000" d="1000000"/>
                    </am3d:scale>
                    <am3d:rot ax="5643791" ay="-142905" az="1820111"/>
                    <am3d:postTrans dx="0" dy="0" dz="0"/>
                  </am3d:trans>
                  <am3d:raster rName="Office3DRenderer" rVer="16.0.8326">
                    <am3d:blip r:embed="rId6"/>
                  </am3d:raster>
                  <am3d:objViewport viewportSz="1283758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0" name="Modelo 3D 19">
                <a:extLst>
                  <a:ext uri="{FF2B5EF4-FFF2-40B4-BE49-F238E27FC236}">
                    <a16:creationId xmlns:a16="http://schemas.microsoft.com/office/drawing/2014/main" id="{4A4E21BA-7321-8676-1D38-A1394189D5C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 rot="675450">
                <a:off x="8014939" y="1442841"/>
                <a:ext cx="979461" cy="692778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370704100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1">
            <a:extLst>
              <a:ext uri="{FF2B5EF4-FFF2-40B4-BE49-F238E27FC236}">
                <a16:creationId xmlns:a16="http://schemas.microsoft.com/office/drawing/2014/main" id="{1F7C771F-5E9E-4278-BE0B-7256A2AA45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815323"/>
            <a:ext cx="9144000" cy="452431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Condição1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800">
                <a:latin typeface="Consolas" panose="020B0609020204030204" pitchFamily="49" charset="0"/>
              </a:rPr>
              <a:t>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condição1 for verdadeira&gt;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    &lt;instrução a ser executada se a condição1 for verdadeira&gt;</a:t>
            </a:r>
            <a:br>
              <a:rPr lang="pt-BR" altLang="pt-BR" sz="1800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Condição2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condição2 for verdadeira&gt;</a:t>
            </a:r>
            <a:br>
              <a:rPr kumimoji="0" lang="pt-BR" altLang="pt-BR" sz="1800" b="0" i="1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1" u="none" strike="noStrike" cap="none" normalizeH="0" baseline="0">
                <a:ln>
                  <a:noFill/>
                </a:ln>
                <a:solidFill>
                  <a:srgbClr val="80808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800">
                <a:latin typeface="Consolas" panose="020B0609020204030204" pitchFamily="49" charset="0"/>
              </a:rPr>
              <a:t>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condição2 for falsa&gt;</a:t>
            </a:r>
            <a:br>
              <a:rPr lang="pt-BR" altLang="pt-BR" sz="1800" i="1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pt-BR" sz="1800" b="1">
                <a:latin typeface="Consolas" panose="020B0609020204030204" pitchFamily="49" charset="0"/>
              </a:rPr>
              <a:t>Condição3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condição3 for verdadeira&gt;</a:t>
            </a:r>
            <a:br>
              <a:rPr lang="pt-BR" altLang="pt-BR" sz="1800" i="1">
                <a:solidFill>
                  <a:srgbClr val="808080"/>
                </a:solidFill>
                <a:latin typeface="Consolas" panose="020B0609020204030204" pitchFamily="49" charset="0"/>
              </a:rPr>
            </a:br>
            <a:r>
              <a:rPr lang="pt-BR" altLang="pt-BR" sz="1800" i="1">
                <a:solidFill>
                  <a:srgbClr val="808080"/>
                </a:solidFill>
                <a:latin typeface="Consolas" panose="020B0609020204030204" pitchFamily="49" charset="0"/>
              </a:rPr>
              <a:t>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pt-BR" sz="1800">
                <a:latin typeface="Consolas" panose="020B0609020204030204" pitchFamily="49" charset="0"/>
              </a:rPr>
              <a:t>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condição1 for falsa&gt;</a:t>
            </a:r>
            <a:br>
              <a:rPr lang="pt-BR" altLang="pt-BR" sz="1800" i="1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if</a:t>
            </a:r>
            <a:r>
              <a:rPr kumimoji="0" lang="pt-BR" altLang="pt-BR" sz="1800" b="1" i="0" u="none" strike="noStrike" cap="none" normalizeH="0" baseline="0">
                <a:ln>
                  <a:noFill/>
                </a:ln>
                <a:solidFill>
                  <a:srgbClr val="000080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pt-BR" altLang="pt-BR" sz="1800" b="1">
                <a:latin typeface="Consolas" panose="020B0609020204030204" pitchFamily="49" charset="0"/>
              </a:rPr>
              <a:t>Condição4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condição4 for verdadeira&gt;</a:t>
            </a:r>
            <a:br>
              <a:rPr lang="pt-BR" altLang="pt-BR" sz="1800" i="1">
                <a:solidFill>
                  <a:srgbClr val="FF0000"/>
                </a:solidFill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    </a:t>
            </a:r>
            <a:r>
              <a:rPr kumimoji="0" lang="pt-BR" altLang="pt-BR" sz="1800" b="1" i="0" u="none" strike="noStrike" cap="none" normalizeH="0" baseline="0" err="1">
                <a:ln>
                  <a:noFill/>
                </a:ln>
                <a:solidFill>
                  <a:schemeClr val="tx1"/>
                </a:solidFill>
                <a:effectLst/>
                <a:latin typeface="Consolas" panose="020B0609020204030204" pitchFamily="49" charset="0"/>
              </a:rPr>
              <a:t>else</a:t>
            </a: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  <a:t>:</a:t>
            </a:r>
            <a:b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FF0000"/>
                </a:solidFill>
                <a:effectLst/>
                <a:latin typeface="Consolas" panose="020B0609020204030204" pitchFamily="49" charset="0"/>
              </a:rPr>
            </a:br>
            <a:r>
              <a:rPr kumimoji="0" lang="pt-BR" altLang="pt-BR" sz="18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Consolas" panose="020B0609020204030204" pitchFamily="49" charset="0"/>
              </a:rPr>
              <a:t>        </a:t>
            </a:r>
            <a:r>
              <a:rPr lang="pt-BR" sz="1800">
                <a:solidFill>
                  <a:srgbClr val="FF0000"/>
                </a:solidFill>
                <a:latin typeface="Consolas" panose="020B0609020204030204" pitchFamily="49" charset="0"/>
              </a:rPr>
              <a:t>&lt;instrução a ser executada se a condição4 for falsa&gt;</a:t>
            </a:r>
            <a:br>
              <a:rPr lang="pt-BR" altLang="pt-BR" sz="1800" i="1">
                <a:solidFill>
                  <a:srgbClr val="FF0000"/>
                </a:solidFill>
                <a:latin typeface="Consolas" panose="020B0609020204030204" pitchFamily="49" charset="0"/>
              </a:rPr>
            </a:br>
            <a:endParaRPr kumimoji="0" lang="pt-BR" altLang="pt-BR" sz="1800" b="0" i="0" u="none" strike="noStrike" cap="none" normalizeH="0" baseline="0">
              <a:ln>
                <a:noFill/>
              </a:ln>
              <a:solidFill>
                <a:srgbClr val="FF0000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6258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53433" y="240837"/>
            <a:ext cx="8023529" cy="349881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/>
          <a:p>
            <a:pPr eaLnBrk="1" hangingPunct="1"/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 Aninhados(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condição: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elif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: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elif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: ... 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else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:)</a:t>
            </a:r>
            <a:endParaRPr lang="pt-BR" sz="24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83619D6-6C4A-1720-78A2-807E7AEFEA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2D7C-B095-46E1-8BDD-3106C898DD58}" type="slidenum">
              <a:rPr lang="pt-BR" smtClean="0"/>
              <a:t>14</a:t>
            </a:fld>
            <a:endParaRPr lang="pt-BR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3">
            <a:extLst>
              <a:ext uri="{FF2B5EF4-FFF2-40B4-BE49-F238E27FC236}">
                <a16:creationId xmlns:a16="http://schemas.microsoft.com/office/drawing/2014/main" id="{C679FDBB-E43B-5AEA-C55A-1D4BA82255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7968" y="544480"/>
            <a:ext cx="8142092" cy="39789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Faça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um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programa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que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receba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a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, o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(‘M’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ou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‘F’) e o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de um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funcionário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.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Calcule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e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exiba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o valor do novo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baseado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nas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regras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de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reajuste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abaixo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Para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funcionário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com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mais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de 30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anos</a:t>
            </a:r>
            <a:endParaRPr lang="en-US" altLang="pt-BR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marL="809625" lvl="1" indent="-365125" algn="just">
              <a:buFont typeface="Arial" panose="020B0604020202020204" pitchFamily="34" charset="0"/>
              <a:buChar char="•"/>
            </a:pP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Homens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com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inferior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ou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igual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a 3000 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30%</a:t>
            </a:r>
          </a:p>
          <a:p>
            <a:pPr marL="809625" lvl="1" indent="-365125" algn="just">
              <a:buFont typeface="Arial" panose="020B0604020202020204" pitchFamily="34" charset="0"/>
              <a:buChar char="•"/>
            </a:pP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Mulheres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com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qualquer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50%</a:t>
            </a:r>
          </a:p>
          <a:p>
            <a:pPr indent="-298450" algn="just"/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Para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funcionários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com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menos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de 30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anos</a:t>
            </a:r>
            <a:endParaRPr lang="en-US" altLang="pt-BR">
              <a:latin typeface="Verdana" panose="020B0604030504040204" pitchFamily="34" charset="0"/>
              <a:cs typeface="Times New Roman" panose="02020603050405020304" pitchFamily="18" charset="0"/>
              <a:sym typeface="Wingdings" panose="05000000000000000000" pitchFamily="2" charset="2"/>
            </a:endParaRPr>
          </a:p>
          <a:p>
            <a:pPr lvl="1" indent="-298450" algn="just">
              <a:buFont typeface="Arial" panose="020B0604020202020204" pitchFamily="34" charset="0"/>
              <a:buChar char="•"/>
            </a:pP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Mulher  40%</a:t>
            </a:r>
          </a:p>
          <a:p>
            <a:pPr lvl="1" indent="-298450" algn="just">
              <a:buFont typeface="Arial" panose="020B0604020202020204" pitchFamily="34" charset="0"/>
              <a:buChar char="•"/>
            </a:pP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Homems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 20%</a:t>
            </a:r>
          </a:p>
          <a:p>
            <a:pPr indent="-298450" algn="just">
              <a:buFont typeface="Arial" panose="020B0604020202020204" pitchFamily="34" charset="0"/>
              <a:buChar char="•"/>
            </a:pP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Alguns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funcionáios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receberão</a:t>
            </a:r>
            <a:r>
              <a:rPr lang="en-US" altLang="pt-BR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aumento</a:t>
            </a:r>
            <a:endParaRPr lang="en-US" altLang="pt-BR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altLang="pt-BR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altLang="pt-BR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altLang="pt-BR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en-US" altLang="pt-BR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endParaRPr lang="pt-BR" altLang="pt-BR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altLang="pt-BR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pt-BR" altLang="pt-BR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07839F4-02EF-A036-AF77-B1FA8640E4E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27548"/>
            <a:ext cx="8023529" cy="3498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>
              <a:buClrTx/>
              <a:buFontTx/>
            </a:pP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</a:t>
            </a:r>
            <a:r>
              <a:rPr lang="pt-BR" sz="24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4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 Aninhados(Exemplo)</a:t>
            </a:r>
            <a:endParaRPr lang="pt-BR" sz="24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4AFF70E3-6AB0-2132-E04A-799D15A7CF44}"/>
              </a:ext>
            </a:extLst>
          </p:cNvPr>
          <p:cNvSpPr txBox="1"/>
          <p:nvPr/>
        </p:nvSpPr>
        <p:spPr>
          <a:xfrm>
            <a:off x="127968" y="2918517"/>
            <a:ext cx="8352485" cy="156966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pt-BR" sz="1600" b="1">
                <a:latin typeface="Verdana" panose="020B0604030504040204" pitchFamily="34" charset="0"/>
                <a:cs typeface="Times New Roman" panose="02020603050405020304" pitchFamily="18" charset="0"/>
              </a:rPr>
              <a:t>Teste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32 –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‘M’  -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2500 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Sal = 3.250,00 (30%)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32 –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‘F’   -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 = 2500 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Sal = 3.750,00 (50%)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50  -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‘M’  -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5000 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recebe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aumento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20 –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‘M’ - 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3000  Sal = 3600 (20%)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22 –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‘F’  -  </a:t>
            </a:r>
            <a:r>
              <a:rPr lang="en-US" altLang="pt-BR" sz="16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6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2000   Sal = 2800 (40%)</a:t>
            </a:r>
          </a:p>
        </p:txBody>
      </p:sp>
    </p:spTree>
    <p:extLst>
      <p:ext uri="{BB962C8B-B14F-4D97-AF65-F5344CB8AC3E}">
        <p14:creationId xmlns:p14="http://schemas.microsoft.com/office/powerpoint/2010/main" val="2069939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15">
            <a:extLst>
              <a:ext uri="{FF2B5EF4-FFF2-40B4-BE49-F238E27FC236}">
                <a16:creationId xmlns:a16="http://schemas.microsoft.com/office/drawing/2014/main" id="{A169D286-F4D7-4C8B-A6BD-D05384C7F1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18" name="Freeform 6">
            <a:extLst>
              <a:ext uri="{FF2B5EF4-FFF2-40B4-BE49-F238E27FC236}">
                <a16:creationId xmlns:a16="http://schemas.microsoft.com/office/drawing/2014/main" id="{39E8235E-135E-4261-8F54-2B316E493C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6623" y="458046"/>
            <a:ext cx="569713" cy="4283223"/>
          </a:xfrm>
          <a:custGeom>
            <a:avLst/>
            <a:gdLst>
              <a:gd name="T0" fmla="*/ 414 w 414"/>
              <a:gd name="T1" fmla="*/ 2447 h 2447"/>
              <a:gd name="T2" fmla="*/ 0 w 414"/>
              <a:gd name="T3" fmla="*/ 2247 h 2447"/>
              <a:gd name="T4" fmla="*/ 0 w 414"/>
              <a:gd name="T5" fmla="*/ 0 h 2447"/>
              <a:gd name="T6" fmla="*/ 414 w 414"/>
              <a:gd name="T7" fmla="*/ 200 h 2447"/>
              <a:gd name="T8" fmla="*/ 414 w 414"/>
              <a:gd name="T9" fmla="*/ 2447 h 244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14" h="2447">
                <a:moveTo>
                  <a:pt x="414" y="2447"/>
                </a:moveTo>
                <a:lnTo>
                  <a:pt x="0" y="2247"/>
                </a:lnTo>
                <a:lnTo>
                  <a:pt x="0" y="0"/>
                </a:lnTo>
                <a:lnTo>
                  <a:pt x="414" y="200"/>
                </a:lnTo>
                <a:lnTo>
                  <a:pt x="414" y="2447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0" name="Freeform 7">
            <a:extLst>
              <a:ext uri="{FF2B5EF4-FFF2-40B4-BE49-F238E27FC236}">
                <a16:creationId xmlns:a16="http://schemas.microsoft.com/office/drawing/2014/main" id="{D4ED8EC3-4D57-4620-93CE-4E6661F09A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auto">
          <a:xfrm>
            <a:off x="3108327" y="257309"/>
            <a:ext cx="361991" cy="4141060"/>
          </a:xfrm>
          <a:custGeom>
            <a:avLst/>
            <a:gdLst>
              <a:gd name="T0" fmla="*/ 209 w 209"/>
              <a:gd name="T1" fmla="*/ 2246 h 2358"/>
              <a:gd name="T2" fmla="*/ 0 w 209"/>
              <a:gd name="T3" fmla="*/ 2358 h 2358"/>
              <a:gd name="T4" fmla="*/ 0 w 209"/>
              <a:gd name="T5" fmla="*/ 111 h 2358"/>
              <a:gd name="T6" fmla="*/ 209 w 209"/>
              <a:gd name="T7" fmla="*/ 0 h 2358"/>
              <a:gd name="T8" fmla="*/ 209 w 209"/>
              <a:gd name="T9" fmla="*/ 2246 h 23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09" h="2358">
                <a:moveTo>
                  <a:pt x="209" y="2246"/>
                </a:moveTo>
                <a:lnTo>
                  <a:pt x="0" y="2358"/>
                </a:lnTo>
                <a:lnTo>
                  <a:pt x="0" y="111"/>
                </a:lnTo>
                <a:lnTo>
                  <a:pt x="209" y="0"/>
                </a:lnTo>
                <a:lnTo>
                  <a:pt x="209" y="2246"/>
                </a:lnTo>
                <a:close/>
              </a:path>
            </a:pathLst>
          </a:custGeom>
          <a:solidFill>
            <a:schemeClr val="accent1">
              <a:lumMod val="50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27" name="Freeform: Shape 21">
            <a:extLst>
              <a:ext uri="{FF2B5EF4-FFF2-40B4-BE49-F238E27FC236}">
                <a16:creationId xmlns:a16="http://schemas.microsoft.com/office/drawing/2014/main" id="{83BCB34A-2F40-4F41-8488-A134C1C155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283" y="255318"/>
            <a:ext cx="3472603" cy="3949346"/>
          </a:xfrm>
          <a:custGeom>
            <a:avLst/>
            <a:gdLst>
              <a:gd name="connsiteX0" fmla="*/ 0 w 4630139"/>
              <a:gd name="connsiteY0" fmla="*/ 0 h 5265795"/>
              <a:gd name="connsiteX1" fmla="*/ 4630139 w 4630139"/>
              <a:gd name="connsiteY1" fmla="*/ 0 h 5265795"/>
              <a:gd name="connsiteX2" fmla="*/ 4630139 w 4630139"/>
              <a:gd name="connsiteY2" fmla="*/ 5265795 h 5265795"/>
              <a:gd name="connsiteX3" fmla="*/ 0 w 4630139"/>
              <a:gd name="connsiteY3" fmla="*/ 5265795 h 52657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630139" h="5265795">
                <a:moveTo>
                  <a:pt x="0" y="0"/>
                </a:moveTo>
                <a:lnTo>
                  <a:pt x="4630139" y="0"/>
                </a:lnTo>
                <a:lnTo>
                  <a:pt x="4630139" y="5265795"/>
                </a:lnTo>
                <a:lnTo>
                  <a:pt x="0" y="5265795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sp>
        <p:nvSpPr>
          <p:cNvPr id="28" name="Freeform: Shape 23">
            <a:extLst>
              <a:ext uri="{FF2B5EF4-FFF2-40B4-BE49-F238E27FC236}">
                <a16:creationId xmlns:a16="http://schemas.microsoft.com/office/drawing/2014/main" id="{F78382DC-4207-465E-B379-1E16448AA22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76335" y="803672"/>
            <a:ext cx="5467663" cy="3931723"/>
          </a:xfrm>
          <a:custGeom>
            <a:avLst/>
            <a:gdLst>
              <a:gd name="connsiteX0" fmla="*/ 0 w 7290218"/>
              <a:gd name="connsiteY0" fmla="*/ 0 h 5242298"/>
              <a:gd name="connsiteX1" fmla="*/ 7290218 w 7290218"/>
              <a:gd name="connsiteY1" fmla="*/ 0 h 5242298"/>
              <a:gd name="connsiteX2" fmla="*/ 7290218 w 7290218"/>
              <a:gd name="connsiteY2" fmla="*/ 5242298 h 5242298"/>
              <a:gd name="connsiteX3" fmla="*/ 0 w 7290218"/>
              <a:gd name="connsiteY3" fmla="*/ 5242298 h 52422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290218" h="5242298">
                <a:moveTo>
                  <a:pt x="0" y="0"/>
                </a:moveTo>
                <a:lnTo>
                  <a:pt x="7290218" y="0"/>
                </a:lnTo>
                <a:lnTo>
                  <a:pt x="7290218" y="5242298"/>
                </a:lnTo>
                <a:lnTo>
                  <a:pt x="0" y="5242298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endParaRPr kumimoji="0" lang="en-US" sz="14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  <a:sym typeface="Arial"/>
            </a:endParaRPr>
          </a:p>
        </p:txBody>
      </p:sp>
      <p:pic>
        <p:nvPicPr>
          <p:cNvPr id="2" name="Imagem 1" descr="Mapa colorido com texto preto sobre fundo branco&#10;&#10;Descrição gerada automaticamente">
            <a:extLst>
              <a:ext uri="{FF2B5EF4-FFF2-40B4-BE49-F238E27FC236}">
                <a16:creationId xmlns:a16="http://schemas.microsoft.com/office/drawing/2014/main" id="{3440E17F-5768-4579-A74A-C994FE47BA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4473" y="2008419"/>
            <a:ext cx="5194915" cy="2729913"/>
          </a:xfrm>
          <a:prstGeom prst="rect">
            <a:avLst/>
          </a:prstGeom>
        </p:spPr>
      </p:pic>
      <p:sp>
        <p:nvSpPr>
          <p:cNvPr id="29" name="Text Box 2">
            <a:extLst>
              <a:ext uri="{FF2B5EF4-FFF2-40B4-BE49-F238E27FC236}">
                <a16:creationId xmlns:a16="http://schemas.microsoft.com/office/drawing/2014/main" id="{7082F9E2-8C3C-46F1-9ED4-2E43DDC1B0D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470318" y="259349"/>
            <a:ext cx="188517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2700" b="1" i="1" u="none" strike="noStrike" kern="0" cap="none" spc="0" normalizeH="0" baseline="0" noProof="0" err="1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Exemplo</a:t>
            </a:r>
            <a:endParaRPr kumimoji="0" lang="pt-BR" altLang="pt-BR" sz="2700" b="1" i="1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30" name="Imagem 29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8C9CEFF1-5AC2-4DF3-BE04-7517EEDFFC1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50708" y="74914"/>
            <a:ext cx="641305" cy="641305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F8EB2F0-53C1-6564-47A4-EC5F4BAFD8BB}"/>
              </a:ext>
            </a:extLst>
          </p:cNvPr>
          <p:cNvSpPr txBox="1"/>
          <p:nvPr/>
        </p:nvSpPr>
        <p:spPr>
          <a:xfrm>
            <a:off x="149532" y="330993"/>
            <a:ext cx="3218862" cy="161582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pt-BR" b="1"/>
              <a:t>Idade &gt;  30</a:t>
            </a:r>
          </a:p>
          <a:p>
            <a:pPr marL="177800" lvl="3">
              <a:spcBef>
                <a:spcPts val="600"/>
              </a:spcBef>
            </a:pPr>
            <a:r>
              <a:rPr lang="pt-BR" b="1"/>
              <a:t> ‘M’  </a:t>
            </a:r>
            <a:r>
              <a:rPr lang="pt-BR" b="1">
                <a:sym typeface="Wingdings" panose="05000000000000000000" pitchFamily="2" charset="2"/>
              </a:rPr>
              <a:t>e  S </a:t>
            </a:r>
            <a:r>
              <a:rPr lang="pt-BR" b="1"/>
              <a:t>&lt;= 3000   </a:t>
            </a:r>
            <a:r>
              <a:rPr lang="pt-BR" b="1">
                <a:sym typeface="Wingdings" panose="05000000000000000000" pitchFamily="2" charset="2"/>
              </a:rPr>
              <a:t> </a:t>
            </a:r>
            <a:r>
              <a:rPr lang="pt-BR" b="1" err="1">
                <a:sym typeface="Wingdings" panose="05000000000000000000" pitchFamily="2" charset="2"/>
              </a:rPr>
              <a:t>Reaj</a:t>
            </a:r>
            <a:r>
              <a:rPr lang="pt-BR" b="1">
                <a:sym typeface="Wingdings" panose="05000000000000000000" pitchFamily="2" charset="2"/>
              </a:rPr>
              <a:t>: 30%</a:t>
            </a:r>
          </a:p>
          <a:p>
            <a:pPr marL="269875" lvl="3"/>
            <a:r>
              <a:rPr lang="pt-BR" b="1">
                <a:sym typeface="Wingdings" panose="05000000000000000000" pitchFamily="2" charset="2"/>
              </a:rPr>
              <a:t>‘F’                          </a:t>
            </a:r>
            <a:r>
              <a:rPr lang="pt-BR" b="1" err="1">
                <a:sym typeface="Wingdings" panose="05000000000000000000" pitchFamily="2" charset="2"/>
              </a:rPr>
              <a:t>Reaj</a:t>
            </a:r>
            <a:r>
              <a:rPr lang="pt-BR" b="1">
                <a:sym typeface="Wingdings" panose="05000000000000000000" pitchFamily="2" charset="2"/>
              </a:rPr>
              <a:t>: 50%</a:t>
            </a:r>
          </a:p>
          <a:p>
            <a:pPr lvl="3">
              <a:spcAft>
                <a:spcPts val="600"/>
              </a:spcAft>
            </a:pPr>
            <a:r>
              <a:rPr lang="pt-BR" b="1">
                <a:sym typeface="Wingdings" panose="05000000000000000000" pitchFamily="2" charset="2"/>
              </a:rPr>
              <a:t>Idade   &lt;=    30</a:t>
            </a:r>
          </a:p>
          <a:p>
            <a:pPr marL="269875" lvl="3">
              <a:spcAft>
                <a:spcPts val="600"/>
              </a:spcAft>
            </a:pPr>
            <a:r>
              <a:rPr lang="pt-BR" b="1">
                <a:sym typeface="Wingdings" panose="05000000000000000000" pitchFamily="2" charset="2"/>
              </a:rPr>
              <a:t>‘F’   </a:t>
            </a:r>
            <a:r>
              <a:rPr lang="pt-BR" b="1" err="1">
                <a:sym typeface="Wingdings" panose="05000000000000000000" pitchFamily="2" charset="2"/>
              </a:rPr>
              <a:t>Reaj</a:t>
            </a:r>
            <a:r>
              <a:rPr lang="pt-BR" b="1">
                <a:sym typeface="Wingdings" panose="05000000000000000000" pitchFamily="2" charset="2"/>
              </a:rPr>
              <a:t>: 40%</a:t>
            </a:r>
          </a:p>
          <a:p>
            <a:pPr marL="269875" lvl="3">
              <a:spcAft>
                <a:spcPts val="600"/>
              </a:spcAft>
            </a:pPr>
            <a:r>
              <a:rPr lang="pt-BR" b="1">
                <a:sym typeface="Wingdings" panose="05000000000000000000" pitchFamily="2" charset="2"/>
              </a:rPr>
              <a:t>‘M’  </a:t>
            </a:r>
            <a:r>
              <a:rPr lang="pt-BR" b="1" err="1">
                <a:sym typeface="Wingdings" panose="05000000000000000000" pitchFamily="2" charset="2"/>
              </a:rPr>
              <a:t>Reaj</a:t>
            </a:r>
            <a:r>
              <a:rPr lang="pt-BR" b="1">
                <a:sym typeface="Wingdings" panose="05000000000000000000" pitchFamily="2" charset="2"/>
              </a:rPr>
              <a:t>: 20%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A55E660A-EC7C-4C7D-4131-DB6B204136EE}"/>
              </a:ext>
            </a:extLst>
          </p:cNvPr>
          <p:cNvSpPr txBox="1"/>
          <p:nvPr/>
        </p:nvSpPr>
        <p:spPr>
          <a:xfrm>
            <a:off x="3919249" y="858506"/>
            <a:ext cx="5182990" cy="1015663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algn="just"/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Teste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32 –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‘M’  -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2500 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Sal = 3.250,00 (30%)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32 –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‘F’   -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</a:rPr>
              <a:t> = 2500 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 Sal = 3.750,00 (50%)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50  -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‘M’  -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5000 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Não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recebe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aumento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(0%)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20 –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‘M’ - 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3000  Sal = 3600 (20%)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Idade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22 –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Sexo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‘F’  -  </a:t>
            </a:r>
            <a:r>
              <a:rPr lang="en-US" altLang="pt-BR" sz="1000" err="1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Salário</a:t>
            </a:r>
            <a:r>
              <a:rPr lang="en-US" altLang="pt-BR" sz="1000">
                <a:latin typeface="Verdana" panose="020B0604030504040204" pitchFamily="34" charset="0"/>
                <a:cs typeface="Times New Roman" panose="02020603050405020304" pitchFamily="18" charset="0"/>
                <a:sym typeface="Wingdings" panose="05000000000000000000" pitchFamily="2" charset="2"/>
              </a:rPr>
              <a:t> = 2000   Sal = 2800 (40%)</a:t>
            </a:r>
          </a:p>
        </p:txBody>
      </p:sp>
      <p:pic>
        <p:nvPicPr>
          <p:cNvPr id="15" name="Imagem 14">
            <a:extLst>
              <a:ext uri="{FF2B5EF4-FFF2-40B4-BE49-F238E27FC236}">
                <a16:creationId xmlns:a16="http://schemas.microsoft.com/office/drawing/2014/main" id="{6DA6F7E1-8636-AD6D-A187-7ACC01A8269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440" y="2022494"/>
            <a:ext cx="3631085" cy="2985842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/>
          <p:cNvSpPr>
            <a:spLocks noChangeArrowheads="1"/>
          </p:cNvSpPr>
          <p:nvPr/>
        </p:nvSpPr>
        <p:spPr bwMode="auto">
          <a:xfrm>
            <a:off x="144152" y="730599"/>
            <a:ext cx="8841906" cy="7887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1600" b="1" i="1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elif</a:t>
            </a:r>
            <a:r>
              <a:rPr lang="pt-BR" altLang="pt-BR" sz="1600" b="1" i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600" i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funciona com </a:t>
            </a:r>
            <a:r>
              <a:rPr lang="pt-BR" altLang="pt-BR" sz="1600" b="1" i="1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else</a:t>
            </a:r>
            <a:r>
              <a:rPr lang="pt-BR" altLang="pt-BR" sz="1600" b="1" i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600" b="1" i="1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if</a:t>
            </a:r>
            <a:r>
              <a:rPr lang="pt-BR" altLang="pt-BR" sz="1600" b="1" i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  <a:r>
              <a:rPr lang="pt-BR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(se não se) , veja no exemplo abaixo:</a:t>
            </a:r>
            <a:r>
              <a:rPr lang="pt-BR" altLang="pt-BR" sz="1600" b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 </a:t>
            </a:r>
          </a:p>
          <a:p>
            <a:endParaRPr lang="en-US" altLang="pt-BR" sz="160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pt-BR" altLang="pt-BR" sz="1600">
                <a:latin typeface="Verdana" panose="020B0604030504040204" pitchFamily="34" charset="0"/>
                <a:cs typeface="Times New Roman" panose="02020603050405020304" pitchFamily="18" charset="0"/>
              </a:rPr>
              <a:t>Faça um programa que receba um número de 1 a 12 e ao final escreva o mês por extenso correspondente ao número digitado. Se o número estiver fora do intervalo informe: “Mês inválido”</a:t>
            </a: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1CD2AAA6-1BE6-4D6D-9B69-98F5EB8960C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55825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If condição: elif condição: else: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C7A9F754-3BD8-1C73-303B-0A7D369712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32" y="2123933"/>
            <a:ext cx="4189615" cy="2102123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8CBEF3F-BF24-BFF7-B2F0-FE977002A6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4152" y="2123933"/>
            <a:ext cx="4487546" cy="2423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8907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6F2A0-F3C0-5195-98A9-919E3814BD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6EE85327-3527-8CC8-5FFF-7A374849AFB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4152" y="730599"/>
            <a:ext cx="8841906" cy="2772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A partir da versão 3.10 o Python implementou a estrutura match case</a:t>
            </a:r>
            <a:endParaRPr lang="pt-BR" altLang="pt-BR" sz="2400" b="1" dirty="0">
              <a:solidFill>
                <a:srgbClr val="002060"/>
              </a:solidFill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endParaRPr lang="en-US" altLang="pt-BR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pt-BR" sz="2400" dirty="0"/>
              <a:t>match variável: </a:t>
            </a:r>
          </a:p>
          <a:p>
            <a:r>
              <a:rPr lang="pt-BR" sz="2400" dirty="0"/>
              <a:t>	case padrão1:  </a:t>
            </a:r>
          </a:p>
          <a:p>
            <a:r>
              <a:rPr lang="pt-BR" sz="2400" dirty="0"/>
              <a:t> 		# Código a ser executado para padrão1 </a:t>
            </a:r>
          </a:p>
          <a:p>
            <a:r>
              <a:rPr lang="pt-BR" sz="2400" dirty="0"/>
              <a:t>	case padrão2: </a:t>
            </a:r>
          </a:p>
          <a:p>
            <a:r>
              <a:rPr lang="pt-BR" sz="2400" dirty="0"/>
              <a:t>		# Código a ser executado para padrão2 </a:t>
            </a:r>
          </a:p>
          <a:p>
            <a:r>
              <a:rPr lang="pt-BR" sz="2400" dirty="0"/>
              <a:t>	case _: </a:t>
            </a:r>
          </a:p>
          <a:p>
            <a:r>
              <a:rPr lang="pt-BR" sz="2400" dirty="0"/>
              <a:t>		# Qualquer outro padrão (opcional)</a:t>
            </a:r>
            <a:endParaRPr lang="pt-BR" altLang="pt-BR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07574527-2B5D-B9D3-FEBB-2B904F8419B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0775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264DFF-741F-4030-4E52-B6091FFFB2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45D31910-ABAB-E3F2-70BF-42E7C12CC0B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29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Operador = input(‘Digite a operação desejada: ‘)</a:t>
            </a:r>
          </a:p>
          <a:p>
            <a:pPr algn="just"/>
            <a:r>
              <a:rPr lang="pt-BR" altLang="pt-BR" sz="1600" b="1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X = </a:t>
            </a:r>
            <a:r>
              <a:rPr lang="pt-BR" altLang="pt-BR" sz="1600" b="1" dirty="0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float</a:t>
            </a:r>
            <a:r>
              <a:rPr lang="pt-BR" altLang="pt-BR" sz="1600" b="1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(input(‘Digite um número: ‘))</a:t>
            </a:r>
          </a:p>
          <a:p>
            <a:pPr algn="just"/>
            <a:r>
              <a:rPr lang="pt-BR" altLang="pt-BR" sz="1600" b="1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Y = </a:t>
            </a:r>
            <a:r>
              <a:rPr lang="pt-BR" altLang="pt-BR" sz="1600" b="1" dirty="0" err="1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float</a:t>
            </a:r>
            <a:r>
              <a:rPr lang="pt-BR" altLang="pt-BR" sz="1600" b="1" dirty="0">
                <a:solidFill>
                  <a:srgbClr val="002060"/>
                </a:solidFill>
                <a:latin typeface="Verdana" panose="020B0604030504040204" pitchFamily="34" charset="0"/>
                <a:cs typeface="Times New Roman" panose="02020603050405020304" pitchFamily="18" charset="0"/>
              </a:rPr>
              <a:t>(input(‘Digite um número: ‘))</a:t>
            </a:r>
            <a:endParaRPr lang="en-US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r>
              <a:rPr lang="pt-BR" sz="2000" dirty="0"/>
              <a:t>match operador: </a:t>
            </a:r>
          </a:p>
          <a:p>
            <a:r>
              <a:rPr lang="pt-BR" sz="2000" dirty="0"/>
              <a:t>	case ‘+’:  </a:t>
            </a:r>
          </a:p>
          <a:p>
            <a:r>
              <a:rPr lang="pt-BR" sz="2000" dirty="0"/>
              <a:t> 		print(x + y)</a:t>
            </a:r>
          </a:p>
          <a:p>
            <a:r>
              <a:rPr lang="pt-BR" sz="2000" dirty="0"/>
              <a:t>	case ‘-’: </a:t>
            </a:r>
          </a:p>
          <a:p>
            <a:r>
              <a:rPr lang="pt-BR" sz="2000" dirty="0"/>
              <a:t>		print(x-y)</a:t>
            </a:r>
          </a:p>
          <a:p>
            <a:r>
              <a:rPr lang="pt-BR" sz="2000" dirty="0"/>
              <a:t>	case ‘*’:</a:t>
            </a:r>
          </a:p>
          <a:p>
            <a:r>
              <a:rPr lang="pt-BR" sz="2000" dirty="0"/>
              <a:t>		print(x*y)</a:t>
            </a:r>
          </a:p>
          <a:p>
            <a:r>
              <a:rPr lang="pt-BR" sz="2000" dirty="0"/>
              <a:t>	case (‘/’):</a:t>
            </a:r>
          </a:p>
          <a:p>
            <a:r>
              <a:rPr lang="pt-BR" sz="2000" dirty="0"/>
              <a:t>		print(x/y)</a:t>
            </a:r>
          </a:p>
          <a:p>
            <a:r>
              <a:rPr lang="pt-BR" sz="2000" dirty="0"/>
              <a:t>	case _: </a:t>
            </a:r>
          </a:p>
          <a:p>
            <a:r>
              <a:rPr lang="pt-BR" sz="2000" dirty="0"/>
              <a:t>		print(“Operação inválida’)</a:t>
            </a:r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1C0F593F-A66C-C716-6676-452EA3189F8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026974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30" name="Text Box 2"/>
          <p:cNvSpPr txBox="1">
            <a:spLocks noChangeArrowheads="1"/>
          </p:cNvSpPr>
          <p:nvPr/>
        </p:nvSpPr>
        <p:spPr bwMode="auto">
          <a:xfrm>
            <a:off x="848032" y="166061"/>
            <a:ext cx="640080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Operadores</a:t>
            </a:r>
            <a:r>
              <a:rPr lang="en-US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Relacionais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99331" name="Rectangle 3"/>
          <p:cNvSpPr>
            <a:spLocks noChangeArrowheads="1"/>
          </p:cNvSpPr>
          <p:nvPr/>
        </p:nvSpPr>
        <p:spPr bwMode="auto">
          <a:xfrm>
            <a:off x="972589" y="746522"/>
            <a:ext cx="7689274" cy="714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Realizam comparações entre conteúdos, retornando como resultado</a:t>
            </a:r>
            <a:r>
              <a:rPr lang="en-US" altLang="pt-BR" sz="1800">
                <a:latin typeface="Verdana" panose="020B0604030504040204" pitchFamily="34" charset="0"/>
                <a:ea typeface="Arial Unicode MS" pitchFamily="34" charset="-128"/>
              </a:rPr>
              <a:t> </a:t>
            </a:r>
            <a:r>
              <a:rPr lang="pt-BR" altLang="pt-BR" sz="1800" err="1">
                <a:latin typeface="Verdana" panose="020B0604030504040204" pitchFamily="34" charset="0"/>
                <a:ea typeface="Arial Unicode MS" pitchFamily="34" charset="-128"/>
              </a:rPr>
              <a:t>True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 ou False, podem ser utilizados em comparações com variáveis do   tipo </a:t>
            </a:r>
            <a:r>
              <a:rPr lang="pt-BR" altLang="pt-BR" sz="1800" b="1" err="1">
                <a:latin typeface="Verdana" panose="020B0604030504040204" pitchFamily="34" charset="0"/>
                <a:ea typeface="Arial Unicode MS" pitchFamily="34" charset="-128"/>
              </a:rPr>
              <a:t>int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, </a:t>
            </a:r>
            <a:r>
              <a:rPr lang="pt-BR" altLang="pt-BR" sz="1800" b="1" err="1">
                <a:latin typeface="Verdana" panose="020B0604030504040204" pitchFamily="34" charset="0"/>
                <a:ea typeface="Arial Unicode MS" pitchFamily="34" charset="-128"/>
              </a:rPr>
              <a:t>float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 ou </a:t>
            </a:r>
            <a:r>
              <a:rPr lang="pt-BR" altLang="pt-BR" sz="1800" b="1" err="1">
                <a:latin typeface="Verdana" panose="020B0604030504040204" pitchFamily="34" charset="0"/>
                <a:ea typeface="Arial Unicode MS" pitchFamily="34" charset="-128"/>
              </a:rPr>
              <a:t>str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.</a:t>
            </a:r>
          </a:p>
        </p:txBody>
      </p:sp>
      <p:sp>
        <p:nvSpPr>
          <p:cNvPr id="99332" name="Rectangle 4"/>
          <p:cNvSpPr>
            <a:spLocks noChangeArrowheads="1"/>
          </p:cNvSpPr>
          <p:nvPr/>
        </p:nvSpPr>
        <p:spPr bwMode="auto">
          <a:xfrm>
            <a:off x="766916" y="4061668"/>
            <a:ext cx="8377084" cy="8002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sz="1600" b="1" u="sng">
                <a:latin typeface="Verdana" panose="020B0604030504040204" pitchFamily="34" charset="0"/>
                <a:ea typeface="Arial Unicode MS" pitchFamily="34" charset="-128"/>
              </a:rPr>
              <a:t>Prioridade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 : ()</a:t>
            </a:r>
          </a:p>
          <a:p>
            <a:r>
              <a:rPr lang="pt-BR" altLang="pt-BR">
                <a:latin typeface="Verdana" panose="020B0604030504040204" pitchFamily="34" charset="0"/>
                <a:ea typeface="Arial Unicode MS" pitchFamily="34" charset="-128"/>
              </a:rPr>
              <a:t>Ex.:   (3 &gt;= 5) 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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</a:rPr>
              <a:t> False </a:t>
            </a:r>
            <a:r>
              <a:rPr lang="pt-BR" altLang="pt-BR" b="1">
                <a:latin typeface="Verdana" panose="020B0604030504040204" pitchFamily="34" charset="0"/>
                <a:ea typeface="Arial Unicode MS" pitchFamily="34" charset="-128"/>
              </a:rPr>
              <a:t>|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</a:rPr>
              <a:t> (“Maria” != “Carlos”) 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 </a:t>
            </a:r>
            <a:r>
              <a:rPr lang="pt-BR" altLang="pt-BR" err="1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True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 </a:t>
            </a:r>
            <a:r>
              <a:rPr lang="pt-BR" altLang="pt-BR" b="1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| </a:t>
            </a:r>
            <a:r>
              <a:rPr lang="pt-BR" altLang="pt-BR">
                <a:latin typeface="Verdana" panose="020B0604030504040204" pitchFamily="34" charset="0"/>
                <a:ea typeface="Arial Unicode MS" pitchFamily="34" charset="-128"/>
                <a:sym typeface="Wingdings" panose="05000000000000000000" pitchFamily="2" charset="2"/>
              </a:rPr>
              <a:t>(“Maria” &gt; “Mario”)  False</a:t>
            </a:r>
            <a:endParaRPr lang="pt-BR" altLang="pt-BR">
              <a:latin typeface="Verdana" panose="020B0604030504040204" pitchFamily="34" charset="0"/>
              <a:ea typeface="Arial Unicode MS" pitchFamily="34" charset="-128"/>
            </a:endParaRPr>
          </a:p>
          <a:p>
            <a:endParaRPr lang="pt-BR" altLang="pt-BR" sz="1600">
              <a:latin typeface="Verdana" panose="020B0604030504040204" pitchFamily="34" charset="0"/>
              <a:ea typeface="Arial Unicode MS" pitchFamily="34" charset="-128"/>
            </a:endParaRPr>
          </a:p>
        </p:txBody>
      </p:sp>
      <p:graphicFrame>
        <p:nvGraphicFramePr>
          <p:cNvPr id="210949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9856597"/>
              </p:ext>
            </p:extLst>
          </p:nvPr>
        </p:nvGraphicFramePr>
        <p:xfrm>
          <a:off x="848032" y="1594643"/>
          <a:ext cx="7278329" cy="2400048"/>
        </p:xfrm>
        <a:graphic>
          <a:graphicData uri="http://schemas.openxmlformats.org/drawingml/2006/table">
            <a:tbl>
              <a:tblPr/>
              <a:tblGrid>
                <a:gridCol w="18494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891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39519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Operador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Função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&gt;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Maior que 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&gt;=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Maior ou Igual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&lt;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Menor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&lt;=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Menor ou Igual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==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Igual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39519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!= 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Diferente </a:t>
                      </a:r>
                    </a:p>
                  </a:txBody>
                  <a:tcPr marL="68593" marR="68593" marT="34272" marB="3427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4224A-13B1-73A6-B5B0-5C5196566C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D76D9A27-14ED-96CF-85FA-9A1C33A2425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29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16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mach</a:t>
            </a:r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 case também pode ser utilizado para avaliar padrão:</a:t>
            </a:r>
          </a:p>
          <a:p>
            <a:pPr algn="just"/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BR" sz="2000" b="0" i="0" dirty="0" err="1">
                <a:effectLst/>
                <a:latin typeface="inherit"/>
              </a:rPr>
              <a:t>variavel</a:t>
            </a:r>
            <a:r>
              <a:rPr lang="pt-BR" sz="2000" b="0" i="0" dirty="0">
                <a:effectLst/>
                <a:latin typeface="inherit"/>
              </a:rPr>
              <a:t> = 123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b="0" i="0" dirty="0">
                <a:effectLst/>
                <a:latin typeface="inherit"/>
              </a:rPr>
              <a:t>match </a:t>
            </a:r>
            <a:r>
              <a:rPr lang="pt-BR" sz="2000" b="0" i="0" dirty="0" err="1">
                <a:effectLst/>
                <a:latin typeface="inherit"/>
              </a:rPr>
              <a:t>variavel</a:t>
            </a:r>
            <a:r>
              <a:rPr lang="pt-BR" sz="2000" b="0" i="0" dirty="0">
                <a:effectLst/>
                <a:latin typeface="inherit"/>
              </a:rPr>
              <a:t>: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</a:t>
            </a:r>
            <a:r>
              <a:rPr lang="pt-BR" sz="2000" b="0" i="0" dirty="0">
                <a:effectLst/>
                <a:latin typeface="inherit"/>
              </a:rPr>
              <a:t>case </a:t>
            </a:r>
            <a:r>
              <a:rPr lang="pt-BR" sz="2000" b="0" i="1" dirty="0" err="1">
                <a:effectLst/>
                <a:latin typeface="inherit"/>
              </a:rPr>
              <a:t>int</a:t>
            </a:r>
            <a:r>
              <a:rPr lang="pt-BR" sz="2000" b="0" i="0" dirty="0">
                <a:effectLst/>
                <a:latin typeface="inherit"/>
              </a:rPr>
              <a:t>():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	</a:t>
            </a:r>
            <a:r>
              <a:rPr lang="pt-BR" sz="2000" b="0" i="0" dirty="0">
                <a:effectLst/>
                <a:latin typeface="inherit"/>
              </a:rPr>
              <a:t>print("A variável é um inteiro")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</a:t>
            </a:r>
            <a:r>
              <a:rPr lang="pt-BR" sz="2000" b="0" i="0" dirty="0">
                <a:effectLst/>
                <a:latin typeface="inherit"/>
              </a:rPr>
              <a:t>case </a:t>
            </a:r>
            <a:r>
              <a:rPr lang="pt-BR" sz="2000" b="0" i="1" dirty="0" err="1">
                <a:effectLst/>
                <a:latin typeface="inherit"/>
              </a:rPr>
              <a:t>str</a:t>
            </a:r>
            <a:r>
              <a:rPr lang="pt-BR" sz="2000" b="0" i="0" dirty="0">
                <a:effectLst/>
                <a:latin typeface="inherit"/>
              </a:rPr>
              <a:t>():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	</a:t>
            </a:r>
            <a:r>
              <a:rPr lang="pt-BR" sz="2000" b="0" i="0" dirty="0">
                <a:effectLst/>
                <a:latin typeface="inherit"/>
              </a:rPr>
              <a:t>print("A variável é uma </a:t>
            </a:r>
            <a:r>
              <a:rPr lang="pt-BR" sz="2000" b="0" i="0" dirty="0" err="1">
                <a:effectLst/>
                <a:latin typeface="inherit"/>
              </a:rPr>
              <a:t>string</a:t>
            </a:r>
            <a:r>
              <a:rPr lang="pt-BR" sz="2000" b="0" i="0" dirty="0">
                <a:effectLst/>
                <a:latin typeface="inherit"/>
              </a:rPr>
              <a:t>")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</a:t>
            </a:r>
            <a:r>
              <a:rPr lang="pt-BR" sz="2000" b="0" i="0" dirty="0">
                <a:effectLst/>
                <a:latin typeface="inherit"/>
              </a:rPr>
              <a:t>case _:</a:t>
            </a:r>
            <a:r>
              <a:rPr lang="pt-BR" sz="2000" b="0" i="0" dirty="0">
                <a:effectLst/>
                <a:latin typeface="Code-Pro-JetBrains-Mono"/>
              </a:rPr>
              <a:t> </a:t>
            </a:r>
          </a:p>
          <a:p>
            <a:pPr algn="just"/>
            <a:r>
              <a:rPr lang="pt-BR" sz="2000" dirty="0">
                <a:latin typeface="Code-Pro-JetBrains-Mono"/>
              </a:rPr>
              <a:t>		</a:t>
            </a:r>
            <a:r>
              <a:rPr lang="pt-BR" sz="2000" b="0" i="0" dirty="0">
                <a:effectLst/>
                <a:latin typeface="inherit"/>
              </a:rPr>
              <a:t>print("Tipo de dado não identificado")</a:t>
            </a:r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8C110F3A-3E64-1999-D4DF-8EFBAF8FF67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60312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2AC3EF-F196-D3FD-ABE7-349C575EBD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EBEEE186-BB75-06B4-DB1B-A5E3F74BBC5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63629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24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mach</a:t>
            </a:r>
            <a:r>
              <a:rPr lang="pt-BR" altLang="pt-BR" sz="2400" dirty="0">
                <a:latin typeface="Verdana" panose="020B0604030504040204" pitchFamily="34" charset="0"/>
                <a:cs typeface="Times New Roman" panose="02020603050405020304" pitchFamily="18" charset="0"/>
              </a:rPr>
              <a:t> case também pode ser utilizado para avaliar padrão:</a:t>
            </a:r>
          </a:p>
          <a:p>
            <a:pPr algn="just"/>
            <a:endParaRPr lang="pt-BR" altLang="pt-BR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  <a:p>
            <a:pPr algn="just"/>
            <a:r>
              <a:rPr lang="pt-BR" sz="2400" b="0" i="0" dirty="0">
                <a:effectLst/>
                <a:latin typeface="inherit"/>
              </a:rPr>
              <a:t>coordenadas = (3,1)</a:t>
            </a:r>
          </a:p>
          <a:p>
            <a:pPr algn="just"/>
            <a:r>
              <a:rPr lang="pt-BR" sz="2400" b="0" i="0" dirty="0">
                <a:effectLst/>
                <a:latin typeface="inherit"/>
              </a:rPr>
              <a:t>match coordenadas:        </a:t>
            </a:r>
          </a:p>
          <a:p>
            <a:pPr algn="just"/>
            <a:r>
              <a:rPr lang="pt-BR" sz="2400" dirty="0">
                <a:latin typeface="inherit"/>
              </a:rPr>
              <a:t>	</a:t>
            </a:r>
            <a:r>
              <a:rPr lang="pt-BR" sz="2400" b="0" i="0" dirty="0">
                <a:effectLst/>
                <a:latin typeface="inherit"/>
              </a:rPr>
              <a:t>case (x, y):            </a:t>
            </a:r>
          </a:p>
          <a:p>
            <a:pPr algn="just"/>
            <a:r>
              <a:rPr lang="pt-BR" sz="2400" dirty="0">
                <a:latin typeface="inherit"/>
              </a:rPr>
              <a:t>		</a:t>
            </a:r>
            <a:r>
              <a:rPr lang="pt-BR" sz="2400" b="0" i="0" dirty="0">
                <a:effectLst/>
                <a:latin typeface="inherit"/>
              </a:rPr>
              <a:t>print('É uma tupla/lista com 2 valores')        </a:t>
            </a:r>
          </a:p>
          <a:p>
            <a:pPr algn="just"/>
            <a:r>
              <a:rPr lang="pt-BR" sz="2400" dirty="0">
                <a:latin typeface="inherit"/>
              </a:rPr>
              <a:t>	</a:t>
            </a:r>
            <a:r>
              <a:rPr lang="pt-BR" sz="2400" b="0" i="0" dirty="0">
                <a:effectLst/>
                <a:latin typeface="inherit"/>
              </a:rPr>
              <a:t>case _:            </a:t>
            </a:r>
          </a:p>
          <a:p>
            <a:pPr algn="just"/>
            <a:r>
              <a:rPr lang="pt-BR" sz="2400" dirty="0">
                <a:latin typeface="inherit"/>
              </a:rPr>
              <a:t>		</a:t>
            </a:r>
            <a:r>
              <a:rPr lang="pt-BR" sz="2400" b="0" i="0" dirty="0">
                <a:effectLst/>
                <a:latin typeface="inherit"/>
              </a:rPr>
              <a:t>print("Formato inválido")</a:t>
            </a:r>
            <a:endParaRPr lang="pt-BR" altLang="pt-BR" sz="24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5B872C48-C913-B07E-535B-67612D34B24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23290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26F98B-E2CA-7A5C-38DE-2A0196F348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9B17A35A-6517-D522-F95F-35C75AF056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15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16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mach</a:t>
            </a:r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 case para avaliar múltiplos valores:</a:t>
            </a:r>
          </a:p>
          <a:p>
            <a:pPr algn="just"/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8B210EF0-B785-B6D8-E076-96A5D2CE9A3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5D7E34B2-EF8D-2BF5-95C5-4E2DC16EF09E}"/>
              </a:ext>
            </a:extLst>
          </p:cNvPr>
          <p:cNvSpPr txBox="1"/>
          <p:nvPr/>
        </p:nvSpPr>
        <p:spPr>
          <a:xfrm>
            <a:off x="170406" y="1049154"/>
            <a:ext cx="879896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/>
              <a:t>status = </a:t>
            </a:r>
            <a:r>
              <a:rPr lang="pt-BR" sz="1800" dirty="0" err="1"/>
              <a:t>int</a:t>
            </a:r>
            <a:r>
              <a:rPr lang="pt-BR" sz="1800" dirty="0"/>
              <a:t>(input(“Código do status: "))</a:t>
            </a:r>
          </a:p>
          <a:p>
            <a:endParaRPr lang="pt-BR" sz="1800" dirty="0"/>
          </a:p>
          <a:p>
            <a:r>
              <a:rPr lang="pt-BR" sz="1800" dirty="0"/>
              <a:t>match status:</a:t>
            </a:r>
          </a:p>
          <a:p>
            <a:r>
              <a:rPr lang="pt-BR" sz="1800" dirty="0"/>
              <a:t>    case 200 | 201 | 202:</a:t>
            </a:r>
          </a:p>
          <a:p>
            <a:r>
              <a:rPr lang="pt-BR" sz="1800" dirty="0"/>
              <a:t>        print(“Sucesso")</a:t>
            </a:r>
          </a:p>
          <a:p>
            <a:r>
              <a:rPr lang="pt-BR" sz="1800" dirty="0"/>
              <a:t>    case 400 | 401 | 403:</a:t>
            </a:r>
          </a:p>
          <a:p>
            <a:r>
              <a:rPr lang="pt-BR" sz="1800" dirty="0"/>
              <a:t>        print(“Erro do usuário")</a:t>
            </a:r>
          </a:p>
          <a:p>
            <a:r>
              <a:rPr lang="pt-BR" sz="1800" dirty="0"/>
              <a:t>    case 500 | 501 | 502:</a:t>
            </a:r>
          </a:p>
          <a:p>
            <a:r>
              <a:rPr lang="pt-BR" sz="1800" dirty="0"/>
              <a:t>        print(“Erro interno")</a:t>
            </a:r>
          </a:p>
          <a:p>
            <a:r>
              <a:rPr lang="pt-BR" sz="1800" dirty="0"/>
              <a:t>    case _:</a:t>
            </a:r>
          </a:p>
          <a:p>
            <a:r>
              <a:rPr lang="pt-BR" sz="1800" dirty="0"/>
              <a:t>        print(“Erro desconhecido")</a:t>
            </a:r>
          </a:p>
        </p:txBody>
      </p:sp>
    </p:spTree>
    <p:extLst>
      <p:ext uri="{BB962C8B-B14F-4D97-AF65-F5344CB8AC3E}">
        <p14:creationId xmlns:p14="http://schemas.microsoft.com/office/powerpoint/2010/main" val="366018499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027166-2517-738C-33DB-93B5DB09DC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003" name="Rectangle 3">
            <a:extLst>
              <a:ext uri="{FF2B5EF4-FFF2-40B4-BE49-F238E27FC236}">
                <a16:creationId xmlns:a16="http://schemas.microsoft.com/office/drawing/2014/main" id="{2B87BDD1-D6D2-72E6-6EA9-5C41AF60622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2515" y="673281"/>
            <a:ext cx="8798969" cy="4110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O </a:t>
            </a:r>
            <a:r>
              <a:rPr lang="pt-BR" altLang="pt-BR" sz="16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mach</a:t>
            </a:r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 case em conjunto com </a:t>
            </a:r>
            <a:r>
              <a:rPr lang="pt-BR" altLang="pt-BR" sz="1600" dirty="0" err="1">
                <a:latin typeface="Verdana" panose="020B0604030504040204" pitchFamily="34" charset="0"/>
                <a:cs typeface="Times New Roman" panose="02020603050405020304" pitchFamily="18" charset="0"/>
              </a:rPr>
              <a:t>if</a:t>
            </a:r>
            <a:r>
              <a:rPr lang="pt-BR" altLang="pt-BR" sz="1600" dirty="0">
                <a:latin typeface="Verdana" panose="020B0604030504040204" pitchFamily="34" charset="0"/>
                <a:cs typeface="Times New Roman" panose="02020603050405020304" pitchFamily="18" charset="0"/>
              </a:rPr>
              <a:t>:</a:t>
            </a:r>
          </a:p>
          <a:p>
            <a:pPr algn="just"/>
            <a:endParaRPr lang="pt-BR" altLang="pt-BR" sz="1600" dirty="0">
              <a:latin typeface="Verdana" panose="020B060403050404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3" name="Text Box 2">
            <a:extLst>
              <a:ext uri="{FF2B5EF4-FFF2-40B4-BE49-F238E27FC236}">
                <a16:creationId xmlns:a16="http://schemas.microsoft.com/office/drawing/2014/main" id="{A0857E20-D4C7-C206-40E7-F928601DF08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3332" y="165450"/>
            <a:ext cx="6702031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dirty="0">
                <a:solidFill>
                  <a:srgbClr val="0033CC"/>
                </a:solidFill>
                <a:latin typeface="Verdana" panose="020B0604030504040204" pitchFamily="34" charset="0"/>
              </a:rPr>
              <a:t>Match case</a:t>
            </a:r>
            <a:endParaRPr lang="pt-BR" altLang="pt-BR" sz="2700" b="1" i="1" dirty="0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B933C421-F73E-DCAC-412E-E21C81C29AD2}"/>
              </a:ext>
            </a:extLst>
          </p:cNvPr>
          <p:cNvSpPr txBox="1"/>
          <p:nvPr/>
        </p:nvSpPr>
        <p:spPr>
          <a:xfrm>
            <a:off x="170406" y="1049154"/>
            <a:ext cx="8798969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dirty="0" err="1"/>
              <a:t>subject</a:t>
            </a:r>
            <a:r>
              <a:rPr lang="pt-BR" sz="1800" dirty="0"/>
              <a:t> = input("Informe a matéria: ")</a:t>
            </a:r>
          </a:p>
          <a:p>
            <a:r>
              <a:rPr lang="pt-BR" sz="1800" dirty="0"/>
              <a:t>score = </a:t>
            </a:r>
            <a:r>
              <a:rPr lang="pt-BR" sz="1800" dirty="0" err="1"/>
              <a:t>float</a:t>
            </a:r>
            <a:r>
              <a:rPr lang="pt-BR" sz="1800" dirty="0"/>
              <a:t>(input("Informe a nota: "))</a:t>
            </a:r>
          </a:p>
          <a:p>
            <a:r>
              <a:rPr lang="pt-BR" sz="1800" dirty="0"/>
              <a:t>match </a:t>
            </a:r>
            <a:r>
              <a:rPr lang="pt-BR" sz="1800" dirty="0" err="1"/>
              <a:t>subject</a:t>
            </a:r>
            <a:r>
              <a:rPr lang="pt-BR" sz="1800" dirty="0"/>
              <a:t>:    </a:t>
            </a:r>
          </a:p>
          <a:p>
            <a:r>
              <a:rPr lang="pt-BR" sz="1800" dirty="0"/>
              <a:t>	case 'Física' | '</a:t>
            </a:r>
            <a:r>
              <a:rPr lang="pt-BR" sz="1800" dirty="0" err="1"/>
              <a:t>Quimica</a:t>
            </a:r>
            <a:r>
              <a:rPr lang="pt-BR" sz="1800" dirty="0"/>
              <a:t>' </a:t>
            </a:r>
            <a:r>
              <a:rPr lang="pt-BR" sz="1800" dirty="0" err="1"/>
              <a:t>if</a:t>
            </a:r>
            <a:r>
              <a:rPr lang="pt-BR" sz="1800" dirty="0"/>
              <a:t> score &gt;= 8:        </a:t>
            </a:r>
          </a:p>
          <a:p>
            <a:r>
              <a:rPr lang="pt-BR" sz="1800" dirty="0"/>
              <a:t>		print("Excelente em ciências!") </a:t>
            </a:r>
          </a:p>
          <a:p>
            <a:r>
              <a:rPr lang="pt-BR" sz="1800" dirty="0"/>
              <a:t>	case 'Português' | '</a:t>
            </a:r>
            <a:r>
              <a:rPr lang="pt-BR" sz="1800" dirty="0" err="1"/>
              <a:t>Ingês</a:t>
            </a:r>
            <a:r>
              <a:rPr lang="pt-BR" sz="1800" dirty="0"/>
              <a:t>' </a:t>
            </a:r>
            <a:r>
              <a:rPr lang="pt-BR" sz="1800" dirty="0" err="1"/>
              <a:t>if</a:t>
            </a:r>
            <a:r>
              <a:rPr lang="pt-BR" sz="1800" dirty="0"/>
              <a:t> score &gt;= 8:        </a:t>
            </a:r>
          </a:p>
          <a:p>
            <a:r>
              <a:rPr lang="pt-BR" sz="1800" dirty="0"/>
              <a:t>		print("Excelente em línguas!") </a:t>
            </a:r>
          </a:p>
          <a:p>
            <a:r>
              <a:rPr lang="pt-BR" sz="1800" dirty="0"/>
              <a:t>	case 'Matemática' </a:t>
            </a:r>
            <a:r>
              <a:rPr lang="pt-BR" sz="1800" dirty="0" err="1"/>
              <a:t>if</a:t>
            </a:r>
            <a:r>
              <a:rPr lang="pt-BR" sz="1800" dirty="0"/>
              <a:t> score &gt;= 8:        </a:t>
            </a:r>
          </a:p>
          <a:p>
            <a:r>
              <a:rPr lang="pt-BR" sz="1800" dirty="0"/>
              <a:t>		print("Excelente em matemática!")            </a:t>
            </a:r>
          </a:p>
          <a:p>
            <a:r>
              <a:rPr lang="pt-BR" sz="1800" dirty="0"/>
              <a:t>	case _ </a:t>
            </a:r>
            <a:r>
              <a:rPr lang="pt-BR" sz="1800" dirty="0" err="1"/>
              <a:t>if</a:t>
            </a:r>
            <a:r>
              <a:rPr lang="pt-BR" sz="1800" dirty="0"/>
              <a:t> score &gt;= 7:        </a:t>
            </a:r>
          </a:p>
          <a:p>
            <a:r>
              <a:rPr lang="pt-BR" sz="1800" dirty="0"/>
              <a:t>		print(</a:t>
            </a:r>
            <a:r>
              <a:rPr lang="pt-BR" sz="1800" dirty="0" err="1"/>
              <a:t>f"Passou</a:t>
            </a:r>
            <a:r>
              <a:rPr lang="pt-BR" sz="1800" dirty="0"/>
              <a:t> em {</a:t>
            </a:r>
            <a:r>
              <a:rPr lang="pt-BR" sz="1800" dirty="0" err="1"/>
              <a:t>subject</a:t>
            </a:r>
            <a:r>
              <a:rPr lang="pt-BR" sz="1800" dirty="0"/>
              <a:t>}!")    </a:t>
            </a:r>
          </a:p>
          <a:p>
            <a:r>
              <a:rPr lang="pt-BR" sz="1800" dirty="0"/>
              <a:t>	case _:        </a:t>
            </a:r>
          </a:p>
          <a:p>
            <a:r>
              <a:rPr lang="pt-BR" sz="1800" dirty="0"/>
              <a:t>		print(</a:t>
            </a:r>
            <a:r>
              <a:rPr lang="pt-BR" sz="1800" dirty="0" err="1"/>
              <a:t>f"Precisa</a:t>
            </a:r>
            <a:r>
              <a:rPr lang="pt-BR" sz="1800" dirty="0"/>
              <a:t> melhorar em {</a:t>
            </a:r>
            <a:r>
              <a:rPr lang="pt-BR" sz="1800" dirty="0" err="1"/>
              <a:t>subject</a:t>
            </a:r>
            <a:r>
              <a:rPr lang="pt-BR" sz="1800" dirty="0"/>
              <a:t>}!")</a:t>
            </a:r>
          </a:p>
        </p:txBody>
      </p:sp>
    </p:spTree>
    <p:extLst>
      <p:ext uri="{BB962C8B-B14F-4D97-AF65-F5344CB8AC3E}">
        <p14:creationId xmlns:p14="http://schemas.microsoft.com/office/powerpoint/2010/main" val="216361684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3"/>
          <p:cNvSpPr txBox="1">
            <a:spLocks noChangeArrowheads="1"/>
          </p:cNvSpPr>
          <p:nvPr/>
        </p:nvSpPr>
        <p:spPr bwMode="auto">
          <a:xfrm>
            <a:off x="0" y="0"/>
            <a:ext cx="6457950" cy="446432"/>
          </a:xfrm>
          <a:prstGeom prst="rect">
            <a:avLst/>
          </a:prstGeom>
        </p:spPr>
        <p:txBody>
          <a:bodyPr vert="horz" wrap="square" lIns="68580" tIns="34290" rIns="68580" bIns="34290" numCol="1" anchor="t" anchorCtr="0" compatLnSpc="1">
            <a:prstTxWarp prst="textNoShape">
              <a:avLst/>
            </a:prstTxWarp>
          </a:bodyPr>
          <a:lstStyle>
            <a:lvl1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 kern="1200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  <a:lvl2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2pPr>
            <a:lvl3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3pPr>
            <a:lvl4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4pPr>
            <a:lvl5pPr algn="l" rtl="0" eaLnBrk="0" fontAlgn="base" hangingPunct="0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5pPr>
            <a:lvl6pPr marL="4572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6pPr>
            <a:lvl7pPr marL="9144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7pPr>
            <a:lvl8pPr marL="13716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8pPr>
            <a:lvl9pPr marL="1828800" algn="l" rtl="0" fontAlgn="base">
              <a:spcBef>
                <a:spcPct val="0"/>
              </a:spcBef>
              <a:spcAft>
                <a:spcPct val="0"/>
              </a:spcAft>
              <a:defRPr sz="4100" b="1">
                <a:solidFill>
                  <a:schemeClr val="tx2"/>
                </a:solidFill>
                <a:latin typeface="Lucida Sans Unicode" pitchFamily="34" charset="0"/>
              </a:defRPr>
            </a:lvl9pPr>
            <a:extLst/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30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  <a:sym typeface="Arial"/>
              </a:rPr>
              <a:t> </a:t>
            </a:r>
            <a:r>
              <a:rPr kumimoji="0" lang="pt-BR" sz="2100" b="1" i="0" u="none" strike="noStrike" kern="1200" cap="none" spc="0" normalizeH="0" baseline="0" noProof="0">
                <a:ln>
                  <a:noFill/>
                </a:ln>
                <a:solidFill>
                  <a:srgbClr val="0033CC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  <a:uLnTx/>
                <a:uFillTx/>
                <a:latin typeface="Verdana" panose="020B0604030504040204" pitchFamily="34" charset="0"/>
                <a:ea typeface="+mj-ea"/>
                <a:cs typeface="Times New Roman" panose="02020603050405020304" pitchFamily="18" charset="0"/>
                <a:sym typeface="Arial"/>
              </a:rPr>
              <a:t>Exercícios</a:t>
            </a:r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686A0C3F-BC32-47FA-A739-5108BA2E188B}"/>
              </a:ext>
            </a:extLst>
          </p:cNvPr>
          <p:cNvSpPr/>
          <p:nvPr/>
        </p:nvSpPr>
        <p:spPr>
          <a:xfrm>
            <a:off x="89900" y="446432"/>
            <a:ext cx="8520700" cy="18158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EX15 – </a:t>
            </a:r>
            <a:r>
              <a:rPr kumimoji="0" lang="pt-BR" sz="1400" b="1" i="0" u="none" strike="noStrike" kern="0" cap="none" spc="0" normalizeH="0" baseline="0" noProof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Pesque_Pague</a:t>
            </a:r>
            <a:r>
              <a:rPr kumimoji="0" lang="pt-BR" sz="14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: </a:t>
            </a:r>
            <a:r>
              <a:rPr kumimoji="0" lang="pt-BR" altLang="pt-BR" sz="14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João é dono de um pesque-pague em Pernambuco, toda vez que ele recebe de um cliente os peixes pescados, precisa pesar e verificar se está ok. O regulamento de pesca define que se for pescado uma quantidade de peixes com peso superior a 50 kg o cliente deve pagar um multa de R$ 4,00 por quilo excedente. Faça um programa que receba via teclado o  peso dos  peixes e verifique se há excesso. Se houver, exibir na tela o excesso do peso calculado e o valor da multa que o cliente deverá pagar ao pesque-pague. Caso contrário, mostrar a mensagem “Peso ok!”.</a:t>
            </a:r>
            <a:endParaRPr kumimoji="0" lang="pt-BR" sz="14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Verdana" panose="020B0604030504040204" pitchFamily="34" charset="0"/>
              <a:ea typeface="Verdana" panose="020B0604030504040204" pitchFamily="34" charset="0"/>
              <a:cs typeface="Arial"/>
              <a:sym typeface="Arial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sz="14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ea typeface="Verdana" panose="020B0604030504040204" pitchFamily="34" charset="0"/>
                <a:cs typeface="Arial"/>
                <a:sym typeface="Arial"/>
              </a:rPr>
              <a:t>Para testar seu programa use os valores abaixo</a:t>
            </a:r>
          </a:p>
        </p:txBody>
      </p:sp>
      <p:graphicFrame>
        <p:nvGraphicFramePr>
          <p:cNvPr id="21" name="Tabela 20">
            <a:extLst>
              <a:ext uri="{FF2B5EF4-FFF2-40B4-BE49-F238E27FC236}">
                <a16:creationId xmlns:a16="http://schemas.microsoft.com/office/drawing/2014/main" id="{2461C4A9-401E-4CC1-8966-26D5B24D0B9A}"/>
              </a:ext>
            </a:extLst>
          </p:cNvPr>
          <p:cNvGraphicFramePr>
            <a:graphicFrameLocks noGrp="1"/>
          </p:cNvGraphicFramePr>
          <p:nvPr/>
        </p:nvGraphicFramePr>
        <p:xfrm>
          <a:off x="213725" y="2426970"/>
          <a:ext cx="3372677" cy="14020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95791">
                  <a:extLst>
                    <a:ext uri="{9D8B030D-6E8A-4147-A177-3AD203B41FA5}">
                      <a16:colId xmlns:a16="http://schemas.microsoft.com/office/drawing/2014/main" val="2483268976"/>
                    </a:ext>
                  </a:extLst>
                </a:gridCol>
                <a:gridCol w="1453148">
                  <a:extLst>
                    <a:ext uri="{9D8B030D-6E8A-4147-A177-3AD203B41FA5}">
                      <a16:colId xmlns:a16="http://schemas.microsoft.com/office/drawing/2014/main" val="3634292040"/>
                    </a:ext>
                  </a:extLst>
                </a:gridCol>
                <a:gridCol w="1423738">
                  <a:extLst>
                    <a:ext uri="{9D8B030D-6E8A-4147-A177-3AD203B41FA5}">
                      <a16:colId xmlns:a16="http://schemas.microsoft.com/office/drawing/2014/main" val="857906980"/>
                    </a:ext>
                  </a:extLst>
                </a:gridCol>
              </a:tblGrid>
              <a:tr h="198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Teste</a:t>
                      </a:r>
                      <a:endParaRPr lang="pt-BR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Exemplos de Entrada</a:t>
                      </a:r>
                      <a:endParaRPr lang="pt-BR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Exemplos de Saída</a:t>
                      </a:r>
                      <a:endParaRPr lang="pt-BR" sz="1200">
                        <a:effectLst/>
                        <a:latin typeface="Verdana" panose="020B0604030504040204" pitchFamily="34" charset="0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18833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1°</a:t>
                      </a:r>
                      <a:endParaRPr lang="pt-BR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Peso = 45 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“Peso OK!”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599183259"/>
                  </a:ext>
                </a:extLst>
              </a:tr>
              <a:tr h="32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2°</a:t>
                      </a:r>
                      <a:endParaRPr lang="pt-BR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Peso = 70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excesso = 20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multa = 80.0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31293576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3° </a:t>
                      </a:r>
                      <a:endParaRPr lang="pt-BR" sz="1200" b="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Peso = 66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excesso = 16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</a:rPr>
                        <a:t>multa = 64.0</a:t>
                      </a:r>
                      <a:endParaRPr lang="pt-BR" sz="1200">
                        <a:effectLst/>
                        <a:latin typeface="Calibri" panose="020F0502020204030204" pitchFamily="34" charset="0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1202024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5" name="Tabela 2">
                <a:extLst>
                  <a:ext uri="{FF2B5EF4-FFF2-40B4-BE49-F238E27FC236}">
                    <a16:creationId xmlns:a16="http://schemas.microsoft.com/office/drawing/2014/main" id="{1725B412-ADC2-419D-B992-03A4845A5A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0416" y="2426970"/>
              <a:ext cx="3414367" cy="167615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836935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2577432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82124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peso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excesso = ? , multa = ? ou “Peso Ok!”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28212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>
                              <a:latin typeface="+mn-lt"/>
                            </a:rPr>
                            <a:t>Processamento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829778">
                    <a:tc gridSpan="2">
                      <a:txBody>
                        <a:bodyPr/>
                        <a:lstStyle/>
                        <a:p>
                          <a:r>
                            <a:rPr lang="pt-BR" sz="1200" b="0" i="1">
                              <a:latin typeface="+mn-lt"/>
                            </a:rPr>
                            <a:t>Caso o peso for superior a 50 kg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   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𝑒𝑥𝑐𝑒𝑠𝑠𝑜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𝑝𝑒𝑠𝑜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 −50 </m:t>
                                </m:r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  <a:p>
                          <a:r>
                            <a:rPr lang="pt-BR" sz="1200" b="0"/>
                            <a:t>   </a:t>
                          </a:r>
                          <a14:m>
                            <m:oMath xmlns:m="http://schemas.openxmlformats.org/officeDocument/2006/math"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𝑚𝑢𝑙𝑡𝑎</m:t>
                              </m:r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=</m:t>
                              </m:r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𝑒𝑥𝑐𝑒𝑠𝑠𝑜</m:t>
                              </m:r>
                              <m:r>
                                <a:rPr lang="pt-BR" sz="1200" b="0" i="1" smtClean="0">
                                  <a:latin typeface="Cambria Math" panose="02040503050406030204" pitchFamily="18" charset="0"/>
                                </a:rPr>
                                <m:t> ∗4</m:t>
                              </m:r>
                            </m:oMath>
                          </a14:m>
                          <a:r>
                            <a:rPr lang="pt-BR" sz="1200" b="0" i="1">
                              <a:latin typeface="+mn-lt"/>
                            </a:rPr>
                            <a:t> </a:t>
                          </a: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5" name="Tabela 2">
                <a:extLst>
                  <a:ext uri="{FF2B5EF4-FFF2-40B4-BE49-F238E27FC236}">
                    <a16:creationId xmlns:a16="http://schemas.microsoft.com/office/drawing/2014/main" id="{1725B412-ADC2-419D-B992-03A4845A5A94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0416" y="2426970"/>
              <a:ext cx="3414367" cy="1676150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836935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2577432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82124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peso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282124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excesso = ? , multa = ? ou “Peso Ok!”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282124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>
                              <a:latin typeface="+mn-lt"/>
                            </a:rPr>
                            <a:t>Processamento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829778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891" t="-105109" r="-2674" b="-10219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6563925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0" y="482546"/>
            <a:ext cx="86201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b="1" dirty="0">
                <a:latin typeface="Verdana" panose="020B0604030504040204" pitchFamily="34" charset="0"/>
                <a:ea typeface="Arial Unicode MS" pitchFamily="34" charset="-128"/>
              </a:rPr>
              <a:t>EX16 – </a:t>
            </a:r>
            <a:r>
              <a:rPr lang="pt-BR" altLang="pt-BR" b="1" dirty="0" err="1">
                <a:latin typeface="Verdana" panose="020B0604030504040204" pitchFamily="34" charset="0"/>
                <a:ea typeface="Arial Unicode MS" pitchFamily="34" charset="-128"/>
              </a:rPr>
              <a:t>Dia_Trabalho</a:t>
            </a:r>
            <a:r>
              <a:rPr lang="pt-BR" altLang="pt-BR" b="1" dirty="0">
                <a:latin typeface="Verdana" panose="020B0604030504040204" pitchFamily="34" charset="0"/>
                <a:ea typeface="Arial Unicode MS" pitchFamily="34" charset="-128"/>
              </a:rPr>
              <a:t>: </a:t>
            </a:r>
            <a:r>
              <a:rPr lang="pt-BR" dirty="0"/>
              <a:t>Devido à proximidade com o Dia do Trabalho, uma empresa resolveu conceder aumentos salariais a seus funcionários. Aqueles com salário inferior a R$ 1100, terão aumento de 10%, enquanto os que ganham até R$ 2000 terão aumento de 7%. Os demais funcionários terão aumento de apenas 5%. Escreva um programa que receba via teclado o salário atual de um funcionário, calcule e exiba o valor de seu novo salário já com o aumento concedido.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CA5D8D6-F238-402F-806A-D80B0F8E1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964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Exercício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F5F17A2-F357-4A61-870B-4EE2BFD57663}"/>
              </a:ext>
            </a:extLst>
          </p:cNvPr>
          <p:cNvGraphicFramePr>
            <a:graphicFrameLocks noGrp="1"/>
          </p:cNvGraphicFramePr>
          <p:nvPr/>
        </p:nvGraphicFramePr>
        <p:xfrm>
          <a:off x="108951" y="1950720"/>
          <a:ext cx="3378321" cy="1913068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96621">
                  <a:extLst>
                    <a:ext uri="{9D8B030D-6E8A-4147-A177-3AD203B41FA5}">
                      <a16:colId xmlns:a16="http://schemas.microsoft.com/office/drawing/2014/main" val="2483268976"/>
                    </a:ext>
                  </a:extLst>
                </a:gridCol>
                <a:gridCol w="1329094">
                  <a:extLst>
                    <a:ext uri="{9D8B030D-6E8A-4147-A177-3AD203B41FA5}">
                      <a16:colId xmlns:a16="http://schemas.microsoft.com/office/drawing/2014/main" val="3634292040"/>
                    </a:ext>
                  </a:extLst>
                </a:gridCol>
                <a:gridCol w="1552606">
                  <a:extLst>
                    <a:ext uri="{9D8B030D-6E8A-4147-A177-3AD203B41FA5}">
                      <a16:colId xmlns:a16="http://schemas.microsoft.com/office/drawing/2014/main" val="857906980"/>
                    </a:ext>
                  </a:extLst>
                </a:gridCol>
              </a:tblGrid>
              <a:tr h="41642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Teste</a:t>
                      </a:r>
                      <a:endParaRPr lang="pt-BR" sz="12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Exemplos de Entrada</a:t>
                      </a:r>
                      <a:endParaRPr lang="pt-BR" sz="12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Exemplos de Saída</a:t>
                      </a:r>
                      <a:endParaRPr lang="pt-BR" sz="12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1883323"/>
                  </a:ext>
                </a:extLst>
              </a:tr>
              <a:tr h="498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1°</a:t>
                      </a:r>
                      <a:endParaRPr lang="pt-BR" sz="12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2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Salario</a:t>
                      </a:r>
                      <a:r>
                        <a:rPr lang="pt-BR" sz="1200">
                          <a:effectLst/>
                          <a:latin typeface="+mn-lt"/>
                          <a:ea typeface="Verdana" panose="020B0604030504040204" pitchFamily="34" charset="0"/>
                        </a:rPr>
                        <a:t> = 1000.0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vlr_Novo_Sal</a:t>
                      </a: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1100.0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599183259"/>
                  </a:ext>
                </a:extLst>
              </a:tr>
              <a:tr h="498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2°</a:t>
                      </a:r>
                      <a:endParaRPr lang="pt-BR" sz="12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2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Salario</a:t>
                      </a:r>
                      <a:r>
                        <a:rPr lang="pt-BR" sz="1200">
                          <a:effectLst/>
                          <a:latin typeface="+mn-lt"/>
                          <a:ea typeface="Verdana" panose="020B0604030504040204" pitchFamily="34" charset="0"/>
                        </a:rPr>
                        <a:t> = 1600.0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vlr_Novo_Sal</a:t>
                      </a: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1712.0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31293576"/>
                  </a:ext>
                </a:extLst>
              </a:tr>
              <a:tr h="498882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200">
                          <a:effectLst/>
                          <a:latin typeface="+mn-lt"/>
                        </a:rPr>
                        <a:t>3°</a:t>
                      </a:r>
                      <a:endParaRPr lang="pt-BR" sz="12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2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Salario</a:t>
                      </a:r>
                      <a:r>
                        <a:rPr lang="pt-BR" sz="1200">
                          <a:effectLst/>
                          <a:latin typeface="+mn-lt"/>
                          <a:ea typeface="Verdana" panose="020B0604030504040204" pitchFamily="34" charset="0"/>
                        </a:rPr>
                        <a:t> = 3500.0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2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vlr_Novo_Sal</a:t>
                      </a:r>
                      <a:r>
                        <a:rPr lang="pt-BR" sz="12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= 3675.0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1202024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9941" y="1950719"/>
              <a:ext cx="4874484" cy="233446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68606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vlr_Salario</a:t>
                          </a:r>
                          <a:endParaRPr lang="pt-BR" sz="120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315281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vlr_Novo_Sal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13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1200">
                              <a:latin typeface="+mn-lt"/>
                            </a:rPr>
                            <a:t>Auxiliares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perc_reajuste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vlr_Reajuste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 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1371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Arial"/>
                              <a:cs typeface="Arial"/>
                            </a:rPr>
                            <a:t>Processamento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24326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r>
                            <a:rPr lang="pt-BR" sz="1200" b="0" i="1">
                              <a:latin typeface="+mn-lt"/>
                            </a:rPr>
                            <a:t>Baseado no valor do salário informado atribuir à variável </a:t>
                          </a:r>
                          <a:r>
                            <a:rPr lang="pt-BR" sz="1200" b="0" i="1" err="1">
                              <a:latin typeface="+mn-lt"/>
                            </a:rPr>
                            <a:t>perc_Reajuste</a:t>
                          </a:r>
                          <a:r>
                            <a:rPr lang="pt-BR" sz="1200" b="0" i="1">
                              <a:latin typeface="+mn-lt"/>
                            </a:rPr>
                            <a:t> os valores: 10, 7 ou 5, de acordo com a orientação do enunciado.</a:t>
                          </a: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𝑅𝑒𝑎𝑗𝑢𝑠𝑡𝑒</m:t>
                                    </m:r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𝑆𝑎𝑙𝑎𝑟𝑖𝑜</m:t>
                                    </m:r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𝑝𝑒𝑟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𝑅𝑒𝑎𝑗𝑢𝑠𝑡𝑒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𝑁𝑜𝑣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𝑜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𝑆𝑎𝑙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𝑆𝑎𝑙𝑎𝑟𝑖𝑜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𝑅𝑒𝑎𝑗𝑢𝑠𝑡𝑒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9941" y="1950719"/>
              <a:ext cx="4874484" cy="233446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vlr_Salario</a:t>
                          </a:r>
                          <a:endParaRPr lang="pt-BR" sz="120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315281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vlr_Novo_Sal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1200">
                              <a:latin typeface="+mn-lt"/>
                            </a:rPr>
                            <a:t>Auxiliares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perc_reajuste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vlr_Reajuste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cs typeface="Times New Roman" panose="02020603050405020304" pitchFamily="18" charset="0"/>
                            </a:rPr>
                            <a:t>  </a:t>
                          </a: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2743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Arial"/>
                              <a:cs typeface="Arial"/>
                            </a:rPr>
                            <a:t>Processamento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24326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625" t="-96954" r="-1875" b="-7614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Fallback>
      </mc:AlternateContent>
    </p:spTree>
    <p:extLst>
      <p:ext uri="{BB962C8B-B14F-4D97-AF65-F5344CB8AC3E}">
        <p14:creationId xmlns:p14="http://schemas.microsoft.com/office/powerpoint/2010/main" val="2066726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1" y="482546"/>
            <a:ext cx="6038850" cy="1600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b="1" dirty="0">
                <a:latin typeface="Verdana" panose="020B0604030504040204" pitchFamily="34" charset="0"/>
                <a:ea typeface="Arial Unicode MS" pitchFamily="34" charset="-128"/>
              </a:rPr>
              <a:t>EX17 – </a:t>
            </a:r>
            <a:r>
              <a:rPr lang="pt-BR" altLang="pt-BR" b="1" dirty="0" err="1">
                <a:latin typeface="Verdana" panose="020B0604030504040204" pitchFamily="34" charset="0"/>
                <a:ea typeface="Arial Unicode MS" pitchFamily="34" charset="-128"/>
              </a:rPr>
              <a:t>Renda_Casal</a:t>
            </a:r>
            <a:r>
              <a:rPr lang="pt-BR" altLang="pt-BR" b="1" dirty="0">
                <a:latin typeface="Verdana" panose="020B0604030504040204" pitchFamily="34" charset="0"/>
                <a:ea typeface="Arial Unicode MS" pitchFamily="34" charset="-128"/>
              </a:rPr>
              <a:t>: </a:t>
            </a:r>
            <a:r>
              <a:rPr lang="pt-BR" altLang="pt-BR" dirty="0">
                <a:latin typeface="Verdana" panose="020B0604030504040204" pitchFamily="34" charset="0"/>
                <a:ea typeface="Arial Unicode MS" pitchFamily="34" charset="-128"/>
              </a:rPr>
              <a:t>Elabore um programa que permita calcular o imposto de renda (IR) de um casal a partir das rendas do homem(RH) e da renda da mulher(RM). O imposto é calculado sobre a renda conjunta (RC=RH+RM) de acordo com a tabela ao lado. Exibir ao final na tela a renda conjunta(RC), a percentual do imposto, o valor do imposto de renda(IR) calculado e a renda líquida.</a:t>
            </a:r>
            <a:endParaRPr lang="pt-BR" altLang="pt-BR" dirty="0">
              <a:latin typeface="Verdana" panose="020B0604030504040204" pitchFamily="34" charset="0"/>
            </a:endParaRPr>
          </a:p>
        </p:txBody>
      </p:sp>
      <p:graphicFrame>
        <p:nvGraphicFramePr>
          <p:cNvPr id="277509" name="Group 5"/>
          <p:cNvGraphicFramePr>
            <a:graphicFrameLocks noGrp="1"/>
          </p:cNvGraphicFramePr>
          <p:nvPr/>
        </p:nvGraphicFramePr>
        <p:xfrm>
          <a:off x="6134101" y="551795"/>
          <a:ext cx="2600324" cy="1186766"/>
        </p:xfrm>
        <a:graphic>
          <a:graphicData uri="http://schemas.openxmlformats.org/drawingml/2006/table">
            <a:tbl>
              <a:tblPr/>
              <a:tblGrid>
                <a:gridCol w="167185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928473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Renda Conjunta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% - IR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Até 900.00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0%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 900.01 até 1500.00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10%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1886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De 1500.01 até 2500.00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15%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10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Acima de 2500.00</a:t>
                      </a:r>
                    </a:p>
                  </a:txBody>
                  <a:tcPr marL="68580" marR="68580" marT="34290" marB="34290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25%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7" name="Text Box 2">
            <a:extLst>
              <a:ext uri="{FF2B5EF4-FFF2-40B4-BE49-F238E27FC236}">
                <a16:creationId xmlns:a16="http://schemas.microsoft.com/office/drawing/2014/main" id="{6CA5D8D6-F238-402F-806A-D80B0F8E1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43964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Exercício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F5F17A2-F357-4A61-870B-4EE2BFD5766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1748200"/>
              </p:ext>
            </p:extLst>
          </p:nvPr>
        </p:nvGraphicFramePr>
        <p:xfrm>
          <a:off x="125135" y="2082984"/>
          <a:ext cx="3129550" cy="265176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60051">
                  <a:extLst>
                    <a:ext uri="{9D8B030D-6E8A-4147-A177-3AD203B41FA5}">
                      <a16:colId xmlns:a16="http://schemas.microsoft.com/office/drawing/2014/main" val="2483268976"/>
                    </a:ext>
                  </a:extLst>
                </a:gridCol>
                <a:gridCol w="1065113">
                  <a:extLst>
                    <a:ext uri="{9D8B030D-6E8A-4147-A177-3AD203B41FA5}">
                      <a16:colId xmlns:a16="http://schemas.microsoft.com/office/drawing/2014/main" val="3634292040"/>
                    </a:ext>
                  </a:extLst>
                </a:gridCol>
                <a:gridCol w="1604386">
                  <a:extLst>
                    <a:ext uri="{9D8B030D-6E8A-4147-A177-3AD203B41FA5}">
                      <a16:colId xmlns:a16="http://schemas.microsoft.com/office/drawing/2014/main" val="857906980"/>
                    </a:ext>
                  </a:extLst>
                </a:gridCol>
              </a:tblGrid>
              <a:tr h="198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Teste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Exemplos de Entrada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Exemplos de Saída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18833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1°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RH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2000.0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RM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=1500.0 </a:t>
                      </a:r>
                      <a:endParaRPr lang="pt-BR" sz="1100">
                        <a:effectLst/>
                        <a:latin typeface="+mn-lt"/>
                        <a:ea typeface="Verdana" panose="020B060403050404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vlr_RC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3500.0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vlr_aliq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25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vlr_IR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875.0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vlr_renda_Liq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2625.0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599183259"/>
                  </a:ext>
                </a:extLst>
              </a:tr>
              <a:tr h="32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2°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RH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800.0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RM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0.0</a:t>
                      </a:r>
                      <a:endParaRPr lang="pt-BR" sz="11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vlr_RC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800.0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vlr_aliq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vlr_IR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vlr_renda_Liq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800.0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31293576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3°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RH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1000.0</a:t>
                      </a:r>
                    </a:p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</a:t>
                      </a: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</a:rPr>
                        <a:t>RM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400.0</a:t>
                      </a:r>
                      <a:endParaRPr lang="pt-BR" sz="110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vlr_RC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1400.0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vlr_aliq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10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vlr_IR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140.0</a:t>
                      </a:r>
                    </a:p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vlr_renda_Liq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1260.0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1202024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9941" y="1950719"/>
              <a:ext cx="4874484" cy="216147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68606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err="1">
                              <a:latin typeface="+mn-lt"/>
                            </a:rPr>
                            <a:t>RH</a:t>
                          </a:r>
                          <a:r>
                            <a:rPr lang="pt-BR" sz="1200">
                              <a:latin typeface="+mn-lt"/>
                            </a:rPr>
                            <a:t>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err="1">
                              <a:latin typeface="+mn-lt"/>
                            </a:rPr>
                            <a:t>RM</a:t>
                          </a:r>
                          <a:endParaRPr lang="pt-BR" sz="120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24289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RC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vlr_Perc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IR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R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enda_Liq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40671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>
                              <a:latin typeface="+mn-lt"/>
                            </a:rPr>
                            <a:t>Processamento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𝑅𝐻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+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𝑅𝑀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  <a:p>
                          <a:r>
                            <a:rPr lang="pt-BR" sz="1200" b="0" i="1">
                              <a:latin typeface="+mn-lt"/>
                            </a:rPr>
                            <a:t>Buscar na tabela qual é o percentual que será utilizado a partir do valor calculado da renda conjunta e atribuir</a:t>
                          </a:r>
                          <a:r>
                            <a:rPr lang="pt-BR" sz="1200" b="0" i="1" baseline="0">
                              <a:latin typeface="+mn-lt"/>
                            </a:rPr>
                            <a:t> na variável </a:t>
                          </a:r>
                          <a:r>
                            <a:rPr lang="pt-BR" sz="1200" b="0" i="1" baseline="0" err="1">
                              <a:latin typeface="+mn-lt"/>
                            </a:rPr>
                            <a:t>vlr_Perc</a:t>
                          </a:r>
                          <a:r>
                            <a:rPr lang="pt-BR" sz="1200" b="0" i="1" baseline="0">
                              <a:latin typeface="+mn-lt"/>
                            </a:rPr>
                            <a:t>.</a:t>
                          </a:r>
                          <a:endParaRPr lang="pt-BR" sz="1200" b="0">
                            <a:latin typeface="+mn-lt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𝐼𝑅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𝑣𝑙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𝑟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𝑃𝑒𝑟𝑐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𝑅𝑒𝑛𝑑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𝑎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𝐿𝑖𝑞</m:t>
                                        </m:r>
                                      </m:sub>
                                    </m:sSub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𝑅𝐶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𝐼𝑅</m:t>
                                    </m:r>
                                  </m:sub>
                                </m:sSub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59941" y="1950719"/>
              <a:ext cx="4874484" cy="2161475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err="1">
                              <a:latin typeface="+mn-lt"/>
                            </a:rPr>
                            <a:t>RH</a:t>
                          </a:r>
                          <a:r>
                            <a:rPr lang="pt-BR" sz="1200">
                              <a:latin typeface="+mn-lt"/>
                            </a:rPr>
                            <a:t>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err="1">
                              <a:latin typeface="+mn-lt"/>
                            </a:rPr>
                            <a:t>RM</a:t>
                          </a:r>
                          <a:endParaRPr lang="pt-BR" sz="1200">
                            <a:latin typeface="+mn-lt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RC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vlr_Perc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IR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?, 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vlr_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R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enda_Liq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 =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406716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>
                              <a:latin typeface="+mn-lt"/>
                            </a:rPr>
                            <a:t>Processamento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 sz="1400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1206119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625" t="-80905" r="-1875" b="-7035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Fallback>
      </mc:AlternateContent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099" name="Rectangle 3"/>
          <p:cNvSpPr>
            <a:spLocks noChangeArrowheads="1"/>
          </p:cNvSpPr>
          <p:nvPr/>
        </p:nvSpPr>
        <p:spPr bwMode="auto">
          <a:xfrm>
            <a:off x="0" y="409514"/>
            <a:ext cx="5953125" cy="1169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lvl="0"/>
            <a:r>
              <a:rPr lang="pt-BR" altLang="pt-BR" b="1" dirty="0">
                <a:latin typeface="Verdana" panose="020B0604030504040204" pitchFamily="34" charset="0"/>
                <a:ea typeface="Verdana" panose="020B0604030504040204" pitchFamily="34" charset="0"/>
              </a:rPr>
              <a:t>EX18 – Credito: </a:t>
            </a:r>
            <a:r>
              <a:rPr lang="pt-BR" dirty="0">
                <a:latin typeface="Verdana" panose="020B0604030504040204" pitchFamily="34" charset="0"/>
                <a:ea typeface="Arial Unicode MS" pitchFamily="34" charset="-128"/>
              </a:rPr>
              <a:t>A CEF concederá um crédito especial com juros de 2% aos seus clientes de acordo com o saldo médio no último ano. Fazer um programa que receba via teclado o saldo médio de um cliente e calcule o valor do crédito de acordo com a tabela ao lado. Escreva na tela valor de crédito disponível.</a:t>
            </a:r>
          </a:p>
        </p:txBody>
      </p:sp>
      <p:sp>
        <p:nvSpPr>
          <p:cNvPr id="7" name="Text Box 2">
            <a:extLst>
              <a:ext uri="{FF2B5EF4-FFF2-40B4-BE49-F238E27FC236}">
                <a16:creationId xmlns:a16="http://schemas.microsoft.com/office/drawing/2014/main" id="{6CA5D8D6-F238-402F-806A-D80B0F8E1E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-25285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Exercício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aphicFrame>
        <p:nvGraphicFramePr>
          <p:cNvPr id="8" name="Tabela 7">
            <a:extLst>
              <a:ext uri="{FF2B5EF4-FFF2-40B4-BE49-F238E27FC236}">
                <a16:creationId xmlns:a16="http://schemas.microsoft.com/office/drawing/2014/main" id="{5F5F17A2-F357-4A61-870B-4EE2BFD57663}"/>
              </a:ext>
            </a:extLst>
          </p:cNvPr>
          <p:cNvGraphicFramePr>
            <a:graphicFrameLocks noGrp="1"/>
          </p:cNvGraphicFramePr>
          <p:nvPr/>
        </p:nvGraphicFramePr>
        <p:xfrm>
          <a:off x="147050" y="1893569"/>
          <a:ext cx="3262899" cy="1104980"/>
        </p:xfrm>
        <a:graphic>
          <a:graphicData uri="http://schemas.openxmlformats.org/drawingml/2006/table">
            <a:tbl>
              <a:tblPr firstRow="1" firstCol="1" bandRow="1">
                <a:tableStyleId>{BC89EF96-8CEA-46FF-86C4-4CE0E7609802}</a:tableStyleId>
              </a:tblPr>
              <a:tblGrid>
                <a:gridCol w="479654">
                  <a:extLst>
                    <a:ext uri="{9D8B030D-6E8A-4147-A177-3AD203B41FA5}">
                      <a16:colId xmlns:a16="http://schemas.microsoft.com/office/drawing/2014/main" val="2483268976"/>
                    </a:ext>
                  </a:extLst>
                </a:gridCol>
                <a:gridCol w="1482302">
                  <a:extLst>
                    <a:ext uri="{9D8B030D-6E8A-4147-A177-3AD203B41FA5}">
                      <a16:colId xmlns:a16="http://schemas.microsoft.com/office/drawing/2014/main" val="3634292040"/>
                    </a:ext>
                  </a:extLst>
                </a:gridCol>
                <a:gridCol w="1300943">
                  <a:extLst>
                    <a:ext uri="{9D8B030D-6E8A-4147-A177-3AD203B41FA5}">
                      <a16:colId xmlns:a16="http://schemas.microsoft.com/office/drawing/2014/main" val="857906980"/>
                    </a:ext>
                  </a:extLst>
                </a:gridCol>
              </a:tblGrid>
              <a:tr h="198473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Teste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Exemplos de Entrada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Exemplos de Saída</a:t>
                      </a:r>
                      <a:endParaRPr lang="pt-BR" sz="1100">
                        <a:effectLst/>
                        <a:latin typeface="+mn-lt"/>
                        <a:ea typeface="SimSun" panose="02010600030101010101" pitchFamily="2" charset="-122"/>
                        <a:cs typeface="Times New Roman" panose="02020603050405020304" pitchFamily="18" charset="0"/>
                      </a:endParaRPr>
                    </a:p>
                  </a:txBody>
                  <a:tcPr marL="9525" marR="9525" marT="9525" marB="9525" anchor="ctr"/>
                </a:tc>
                <a:extLst>
                  <a:ext uri="{0D108BD9-81ED-4DB2-BD59-A6C34878D82A}">
                    <a16:rowId xmlns:a16="http://schemas.microsoft.com/office/drawing/2014/main" val="1951883323"/>
                  </a:ext>
                </a:extLst>
              </a:tr>
              <a:tr h="27622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1°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saldo_Medio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1200.0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vlr_Credito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480.0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599183259"/>
                  </a:ext>
                </a:extLst>
              </a:tr>
              <a:tr h="323577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2°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saldo_Medio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450.0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vlr_Credito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2631293576"/>
                  </a:ext>
                </a:extLst>
              </a:tr>
              <a:tr h="306705">
                <a:tc>
                  <a:txBody>
                    <a:bodyPr/>
                    <a:lstStyle/>
                    <a:p>
                      <a:pPr algn="ctr">
                        <a:spcAft>
                          <a:spcPts val="0"/>
                        </a:spcAft>
                      </a:pPr>
                      <a:r>
                        <a:rPr lang="pt-BR" sz="1100">
                          <a:effectLst/>
                          <a:latin typeface="+mn-lt"/>
                        </a:rPr>
                        <a:t>3°</a:t>
                      </a:r>
                      <a:endParaRPr lang="pt-BR" sz="1100" b="0">
                        <a:effectLst/>
                        <a:latin typeface="+mn-lt"/>
                        <a:ea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l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saldo_Medio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  <a:cs typeface="Times New Roman" panose="02020603050405020304" pitchFamily="18" charset="0"/>
                        </a:rPr>
                        <a:t> </a:t>
                      </a:r>
                      <a:r>
                        <a:rPr lang="pt-BR" sz="1100">
                          <a:effectLst/>
                          <a:latin typeface="+mn-lt"/>
                          <a:ea typeface="Verdana" panose="020B0604030504040204" pitchFamily="34" charset="0"/>
                        </a:rPr>
                        <a:t> = 5000.0</a:t>
                      </a:r>
                    </a:p>
                  </a:txBody>
                  <a:tcPr marL="47625" marR="47625" marT="47625" marB="47625"/>
                </a:tc>
                <a:tc>
                  <a:txBody>
                    <a:bodyPr/>
                    <a:lstStyle/>
                    <a:p>
                      <a:pPr algn="just">
                        <a:spcAft>
                          <a:spcPts val="0"/>
                        </a:spcAft>
                      </a:pPr>
                      <a:r>
                        <a:rPr lang="pt-BR" sz="1100" err="1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vlr_Credito</a:t>
                      </a:r>
                      <a:r>
                        <a:rPr lang="pt-BR" sz="1100">
                          <a:effectLst/>
                          <a:latin typeface="+mn-lt"/>
                          <a:ea typeface="Times New Roman" panose="02020603050405020304" pitchFamily="18" charset="0"/>
                          <a:cs typeface="Times New Roman" panose="02020603050405020304" pitchFamily="18" charset="0"/>
                        </a:rPr>
                        <a:t> = 2500.0</a:t>
                      </a:r>
                    </a:p>
                  </a:txBody>
                  <a:tcPr marL="47625" marR="47625" marT="47625" marB="47625"/>
                </a:tc>
                <a:extLst>
                  <a:ext uri="{0D108BD9-81ED-4DB2-BD59-A6C34878D82A}">
                    <a16:rowId xmlns:a16="http://schemas.microsoft.com/office/drawing/2014/main" val="3120202494"/>
                  </a:ext>
                </a:extLst>
              </a:tr>
            </a:tbl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2316" y="1893569"/>
              <a:ext cx="4874484" cy="233446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68606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saldo_Medio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315281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vlr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Credito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=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13716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1200">
                              <a:latin typeface="+mn-lt"/>
                            </a:rPr>
                            <a:t>Auxiliares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perc_Credito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Verdana" panose="020B060403050404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13716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Arial"/>
                              <a:cs typeface="Arial"/>
                            </a:rPr>
                            <a:t>Processamento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24326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r>
                            <a:rPr lang="pt-BR" sz="1200" b="0" i="1">
                              <a:latin typeface="+mn-lt"/>
                            </a:rPr>
                            <a:t>Baseado no valor do saldo médio informado verificar na tabela qual o percentual de crédito que será fornecido e atribuir a variável </a:t>
                          </a:r>
                          <a:r>
                            <a:rPr lang="pt-BR" sz="1200" b="0" i="1" err="1">
                              <a:latin typeface="+mn-lt"/>
                            </a:rPr>
                            <a:t>perc_Credito</a:t>
                          </a:r>
                          <a:endParaRPr lang="pt-BR" sz="1200" b="0" i="1">
                            <a:latin typeface="+mn-lt"/>
                          </a:endParaRPr>
                        </a:p>
                        <a:p>
                          <a:endParaRPr lang="pt-BR" sz="1200" b="0" i="1">
                            <a:latin typeface="+mn-lt"/>
                          </a:endParaRPr>
                        </a:p>
                        <a:p>
                          <a:pPr/>
                          <a14:m>
                            <m:oMathPara xmlns:m="http://schemas.openxmlformats.org/officeDocument/2006/math">
                              <m:oMathParaPr>
                                <m:jc m:val="left"/>
                              </m:oMathParaPr>
                              <m:oMath xmlns:m="http://schemas.openxmlformats.org/officeDocument/2006/math"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𝑣𝑙</m:t>
                                </m:r>
                                <m:sSub>
                                  <m:sSub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𝑟</m:t>
                                    </m:r>
                                  </m:e>
                                  <m:sub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𝐶𝑟𝑒𝑑𝑖𝑡𝑜</m:t>
                                    </m:r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 </m:t>
                                    </m:r>
                                  </m:sub>
                                </m:sSub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=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𝑠𝑎𝑙𝑑𝑜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_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𝑀𝑒𝑑𝑖𝑜</m:t>
                                </m:r>
                                <m:r>
                                  <a:rPr lang="pt-BR" sz="1200" b="0" i="1" smtClean="0">
                                    <a:latin typeface="Cambria Math" panose="02040503050406030204" pitchFamily="18" charset="0"/>
                                  </a:rPr>
                                  <m:t>∗</m:t>
                                </m:r>
                                <m:f>
                                  <m:fPr>
                                    <m:ctrlP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𝑝𝑒𝑟</m:t>
                                    </m:r>
                                    <m:sSub>
                                      <m:sSubPr>
                                        <m:ctrlP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bPr>
                                      <m:e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𝑐</m:t>
                                        </m:r>
                                      </m:e>
                                      <m:sub>
                                        <m:r>
                                          <a:rPr lang="pt-BR" sz="1200" b="0" i="1" smtClean="0">
                                            <a:latin typeface="Cambria Math" panose="02040503050406030204" pitchFamily="18" charset="0"/>
                                          </a:rPr>
                                          <m:t>𝐶𝑟𝑒𝑑𝑖𝑡𝑜</m:t>
                                        </m:r>
                                      </m:sub>
                                    </m:sSub>
                                  </m:num>
                                  <m:den>
                                    <m:r>
                                      <a:rPr lang="pt-BR" sz="1200" b="0" i="1" smtClean="0">
                                        <a:latin typeface="Cambria Math" panose="02040503050406030204" pitchFamily="18" charset="0"/>
                                      </a:rPr>
                                      <m:t>100</m:t>
                                    </m:r>
                                  </m:den>
                                </m:f>
                              </m:oMath>
                            </m:oMathPara>
                          </a14:m>
                          <a:endParaRPr lang="pt-BR" sz="1200" b="0" i="1">
                            <a:latin typeface="+mn-lt"/>
                          </a:endParaRPr>
                        </a:p>
                      </a:txBody>
                      <a:tcPr>
                        <a:solidFill>
                          <a:schemeClr val="bg1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Choice>
        <mc:Fallback xmlns="">
          <p:graphicFrame>
            <p:nvGraphicFramePr>
              <p:cNvPr id="9" name="Tabela 2">
                <a:extLst>
                  <a:ext uri="{FF2B5EF4-FFF2-40B4-BE49-F238E27FC236}">
                    <a16:creationId xmlns:a16="http://schemas.microsoft.com/office/drawing/2014/main" id="{1EF68B7D-3F55-4BC7-9B03-CBAC717133FA}"/>
                  </a:ext>
                </a:extLst>
              </p:cNvPr>
              <p:cNvGraphicFramePr>
                <a:graphicFrameLocks noGrp="1"/>
              </p:cNvGraphicFramePr>
              <p:nvPr/>
            </p:nvGraphicFramePr>
            <p:xfrm>
              <a:off x="3812316" y="1893569"/>
              <a:ext cx="4874484" cy="2334468"/>
            </p:xfrm>
            <a:graphic>
              <a:graphicData uri="http://schemas.openxmlformats.org/drawingml/2006/table">
                <a:tbl>
                  <a:tblPr firstRow="1" bandRow="1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  <a:tableStyleId>{18E0EB87-6F86-4DAB-AA45-32A1FB75C8D8}</a:tableStyleId>
                  </a:tblPr>
                  <a:tblGrid>
                    <a:gridCol w="1194841">
                      <a:extLst>
                        <a:ext uri="{9D8B030D-6E8A-4147-A177-3AD203B41FA5}">
                          <a16:colId xmlns:a16="http://schemas.microsoft.com/office/drawing/2014/main" val="2192095934"/>
                        </a:ext>
                      </a:extLst>
                    </a:gridCol>
                    <a:gridCol w="3679643">
                      <a:extLst>
                        <a:ext uri="{9D8B030D-6E8A-4147-A177-3AD203B41FA5}">
                          <a16:colId xmlns:a16="http://schemas.microsoft.com/office/drawing/2014/main" val="40931500"/>
                        </a:ext>
                      </a:extLst>
                    </a:gridCol>
                  </a:tblGrid>
                  <a:tr h="274320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Entrada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saldo_Medio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effectLst/>
                            <a:latin typeface="+mn-lt"/>
                            <a:cs typeface="Times New Roman" panose="02020603050405020304" pitchFamily="18" charset="0"/>
                          </a:endParaRP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159070047"/>
                      </a:ext>
                    </a:extLst>
                  </a:tr>
                  <a:tr h="315281">
                    <a:tc>
                      <a:txBody>
                        <a:bodyPr/>
                        <a:lstStyle/>
                        <a:p>
                          <a:r>
                            <a:rPr lang="pt-BR" sz="1200">
                              <a:latin typeface="+mn-lt"/>
                            </a:rPr>
                            <a:t>Saída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pPr algn="just">
                            <a:spcAft>
                              <a:spcPts val="0"/>
                            </a:spcAft>
                          </a:pP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vlr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_</a:t>
                          </a:r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Credito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Arial"/>
                              <a:ea typeface="Times New Roman" panose="02020603050405020304" pitchFamily="18" charset="0"/>
                              <a:cs typeface="Times New Roman" panose="02020603050405020304" pitchFamily="18" charset="0"/>
                            </a:rPr>
                            <a:t> 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Times New Roman" panose="02020603050405020304" pitchFamily="18" charset="0"/>
                              <a:cs typeface="Arial"/>
                            </a:rPr>
                            <a:t>=</a:t>
                          </a:r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 ? </a:t>
                          </a:r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4131049159"/>
                      </a:ext>
                    </a:extLst>
                  </a:tr>
                  <a:tr h="274320">
                    <a:tc>
                      <a:txBody>
                        <a:bodyPr/>
                        <a:lstStyle/>
                        <a:p>
                          <a:pPr algn="l"/>
                          <a:r>
                            <a:rPr lang="pt-BR" sz="1200">
                              <a:latin typeface="+mn-lt"/>
                            </a:rPr>
                            <a:t>Auxiliares</a:t>
                          </a: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>
                      <a:txBody>
                        <a:bodyPr/>
                        <a:lstStyle/>
                        <a:p>
                          <a:r>
                            <a:rPr lang="pt-BR" sz="1200" kern="1200" err="1">
                              <a:solidFill>
                                <a:srgbClr val="000000"/>
                              </a:solidFill>
                              <a:effectLst/>
                              <a:latin typeface="+mn-lt"/>
                              <a:ea typeface="Verdana" panose="020B0604030504040204" pitchFamily="34" charset="0"/>
                              <a:cs typeface="Times New Roman" panose="02020603050405020304" pitchFamily="18" charset="0"/>
                            </a:rPr>
                            <a:t>perc_Credito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effectLst/>
                            <a:latin typeface="+mn-lt"/>
                            <a:ea typeface="Verdana" panose="020B0604030504040204" pitchFamily="34" charset="0"/>
                            <a:cs typeface="Times New Roman" panose="02020603050405020304" pitchFamily="18" charset="0"/>
                          </a:endParaRPr>
                        </a:p>
                      </a:txBody>
                      <a:tcPr>
                        <a:noFill/>
                      </a:tcPr>
                    </a:tc>
                    <a:extLst>
                      <a:ext uri="{0D108BD9-81ED-4DB2-BD59-A6C34878D82A}">
                        <a16:rowId xmlns:a16="http://schemas.microsoft.com/office/drawing/2014/main" val="1721472750"/>
                      </a:ext>
                    </a:extLst>
                  </a:tr>
                  <a:tr h="274320">
                    <a:tc gridSpan="2">
                      <a:txBody>
                        <a:bodyPr/>
                        <a:lstStyle/>
                        <a:p>
                          <a:pPr algn="ctr"/>
                          <a:r>
                            <a:rPr lang="pt-BR" sz="1200" kern="1200">
                              <a:solidFill>
                                <a:srgbClr val="000000"/>
                              </a:solidFill>
                              <a:latin typeface="+mn-lt"/>
                              <a:ea typeface="Arial"/>
                              <a:cs typeface="Arial"/>
                            </a:rPr>
                            <a:t>Processamento</a:t>
                          </a:r>
                          <a:endParaRPr lang="pt-BR" sz="1200" kern="1200">
                            <a:solidFill>
                              <a:srgbClr val="000000"/>
                            </a:solidFill>
                            <a:latin typeface="+mn-lt"/>
                            <a:cs typeface="Arial"/>
                          </a:endParaRPr>
                        </a:p>
                      </a:txBody>
                      <a:tcPr>
                        <a:solidFill>
                          <a:srgbClr val="FFFF00"/>
                        </a:solid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3559243260"/>
                      </a:ext>
                    </a:extLst>
                  </a:tr>
                  <a:tr h="1196227">
                    <a:tc gridSpan="2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>
                        <a:blipFill>
                          <a:blip r:embed="rId3"/>
                          <a:stretch>
                            <a:fillRect l="-625" t="-97462" r="-1875" b="-7107"/>
                          </a:stretch>
                        </a:blipFill>
                      </a:tcPr>
                    </a:tc>
                    <a:tc hMerge="1">
                      <a:txBody>
                        <a:bodyPr/>
                        <a:lstStyle/>
                        <a:p>
                          <a:endParaRPr lang="pt-BR"/>
                        </a:p>
                      </a:txBody>
                      <a:tcPr/>
                    </a:tc>
                    <a:extLst>
                      <a:ext uri="{0D108BD9-81ED-4DB2-BD59-A6C34878D82A}">
                        <a16:rowId xmlns:a16="http://schemas.microsoft.com/office/drawing/2014/main" val="2387102068"/>
                      </a:ext>
                    </a:extLst>
                  </a:tr>
                </a:tbl>
              </a:graphicData>
            </a:graphic>
          </p:graphicFrame>
        </mc:Fallback>
      </mc:AlternateContent>
      <p:pic>
        <p:nvPicPr>
          <p:cNvPr id="10" name="Imagem 9">
            <a:extLst>
              <a:ext uri="{FF2B5EF4-FFF2-40B4-BE49-F238E27FC236}">
                <a16:creationId xmlns:a16="http://schemas.microsoft.com/office/drawing/2014/main" id="{2BE69FFC-1681-46FF-AB0B-5E75CA4FD22B}"/>
              </a:ext>
            </a:extLst>
          </p:cNvPr>
          <p:cNvPicPr/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953125" y="409514"/>
            <a:ext cx="3048000" cy="108650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94D83D-9347-4827-841A-57C0750C9B27}"/>
                  </a:ext>
                </a:extLst>
              </p:cNvPr>
              <p:cNvSpPr txBox="1"/>
              <p:nvPr/>
            </p:nvSpPr>
            <p:spPr>
              <a:xfrm>
                <a:off x="147050" y="3320493"/>
                <a:ext cx="2563906" cy="55335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𝒗𝒍</m:t>
                      </m:r>
                      <m:sSub>
                        <m:sSubPr>
                          <m:ctrlPr>
                            <a:rPr lang="pt-BR" sz="1600" b="1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𝒓</m:t>
                          </m:r>
                        </m:e>
                        <m:sub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𝑷𝒆𝒓𝒄</m:t>
                          </m:r>
                        </m:sub>
                      </m:sSub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𝒗𝒂𝒍𝒐𝒓</m:t>
                      </m:r>
                      <m:r>
                        <a:rPr lang="pt-BR" sz="1600" b="1" i="1" smtClean="0">
                          <a:latin typeface="Cambria Math" panose="02040503050406030204" pitchFamily="18" charset="0"/>
                        </a:rPr>
                        <m:t> ∗</m:t>
                      </m:r>
                      <m:f>
                        <m:fPr>
                          <m:ctrlPr>
                            <a:rPr lang="pt-BR" sz="1600" b="1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𝑷𝒆𝒓𝒄</m:t>
                          </m:r>
                        </m:num>
                        <m:den>
                          <m:r>
                            <a:rPr lang="pt-BR" sz="1600" b="1" i="1" smtClean="0">
                              <a:latin typeface="Cambria Math" panose="02040503050406030204" pitchFamily="18" charset="0"/>
                            </a:rPr>
                            <m:t>𝟏𝟎𝟎</m:t>
                          </m:r>
                        </m:den>
                      </m:f>
                    </m:oMath>
                  </m:oMathPara>
                </a14:m>
                <a:endParaRPr lang="pt-BR" sz="1600" b="1"/>
              </a:p>
            </p:txBody>
          </p:sp>
        </mc:Choice>
        <mc:Fallback xmlns="">
          <p:sp>
            <p:nvSpPr>
              <p:cNvPr id="11" name="CaixaDeTexto 10">
                <a:extLst>
                  <a:ext uri="{FF2B5EF4-FFF2-40B4-BE49-F238E27FC236}">
                    <a16:creationId xmlns:a16="http://schemas.microsoft.com/office/drawing/2014/main" id="{E894D83D-9347-4827-841A-57C0750C9B2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050" y="3320493"/>
                <a:ext cx="2563906" cy="55335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986419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Text Box 2"/>
          <p:cNvSpPr txBox="1">
            <a:spLocks noChangeArrowheads="1"/>
          </p:cNvSpPr>
          <p:nvPr/>
        </p:nvSpPr>
        <p:spPr bwMode="auto">
          <a:xfrm>
            <a:off x="901607" y="134518"/>
            <a:ext cx="5686425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Operadores</a:t>
            </a:r>
            <a:r>
              <a:rPr lang="en-US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 </a:t>
            </a: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Lógicos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sp>
        <p:nvSpPr>
          <p:cNvPr id="103427" name="Rectangle 3"/>
          <p:cNvSpPr>
            <a:spLocks noChangeArrowheads="1"/>
          </p:cNvSpPr>
          <p:nvPr/>
        </p:nvSpPr>
        <p:spPr bwMode="auto">
          <a:xfrm>
            <a:off x="1022465" y="773906"/>
            <a:ext cx="6978535" cy="704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Realizam operações nas expressões condicionais compostas</a:t>
            </a:r>
            <a:r>
              <a:rPr lang="pt-BR" altLang="pt-BR" sz="1800" b="1">
                <a:latin typeface="Verdana" panose="020B0604030504040204" pitchFamily="34" charset="0"/>
                <a:ea typeface="Arial Unicode MS" pitchFamily="34" charset="-128"/>
              </a:rPr>
              <a:t> , </a:t>
            </a:r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retornam sempre TRUE ou  FALSE</a:t>
            </a:r>
          </a:p>
        </p:txBody>
      </p:sp>
      <p:sp>
        <p:nvSpPr>
          <p:cNvPr id="103428" name="Rectangle 4"/>
          <p:cNvSpPr>
            <a:spLocks noChangeArrowheads="1"/>
          </p:cNvSpPr>
          <p:nvPr/>
        </p:nvSpPr>
        <p:spPr bwMode="auto">
          <a:xfrm>
            <a:off x="212577" y="3049905"/>
            <a:ext cx="8598310" cy="18158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r>
              <a:rPr lang="pt-BR" altLang="pt-BR" sz="1600" b="1" u="sng">
                <a:latin typeface="Verdana" panose="020B0604030504040204" pitchFamily="34" charset="0"/>
                <a:ea typeface="Arial Unicode MS" pitchFamily="34" charset="-128"/>
              </a:rPr>
              <a:t>Prioridade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 :   ( ) ,</a:t>
            </a:r>
            <a:r>
              <a:rPr lang="pt-BR" altLang="pt-BR" sz="1600" b="1" err="1">
                <a:latin typeface="Verdana" panose="020B0604030504040204" pitchFamily="34" charset="0"/>
                <a:ea typeface="Arial Unicode MS" pitchFamily="34" charset="-128"/>
              </a:rPr>
              <a:t>not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, </a:t>
            </a:r>
            <a:r>
              <a:rPr lang="pt-BR" altLang="pt-BR" sz="1600" b="1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 , </a:t>
            </a:r>
            <a:r>
              <a:rPr lang="pt-BR" altLang="pt-BR" sz="1600" b="1" err="1">
                <a:latin typeface="Verdana" panose="020B0604030504040204" pitchFamily="34" charset="0"/>
                <a:ea typeface="Arial Unicode MS" pitchFamily="34" charset="-128"/>
              </a:rPr>
              <a:t>or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 - Se houver empate resolver da </a:t>
            </a:r>
            <a:r>
              <a:rPr lang="en-US" altLang="pt-BR" sz="1600" b="1">
                <a:latin typeface="Verdana" panose="020B0604030504040204" pitchFamily="34" charset="0"/>
                <a:ea typeface="Arial Unicode MS" pitchFamily="34" charset="-128"/>
              </a:rPr>
              <a:t>				          </a:t>
            </a:r>
            <a:r>
              <a:rPr lang="pt-BR" altLang="pt-BR" sz="1600" b="1">
                <a:latin typeface="Verdana" panose="020B0604030504040204" pitchFamily="34" charset="0"/>
                <a:ea typeface="Arial Unicode MS" pitchFamily="34" charset="-128"/>
              </a:rPr>
              <a:t>esquerda para direita</a:t>
            </a:r>
          </a:p>
          <a:p>
            <a:endParaRPr lang="pt-BR" altLang="pt-BR" sz="1600" b="1">
              <a:latin typeface="Verdana" panose="020B0604030504040204" pitchFamily="34" charset="0"/>
              <a:ea typeface="Arial Unicode MS" pitchFamily="34" charset="-128"/>
            </a:endParaRPr>
          </a:p>
          <a:p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Ex.:   (3&gt;=5) 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 (9&lt;5)  =&gt; FALSE</a:t>
            </a:r>
          </a:p>
          <a:p>
            <a:endParaRPr lang="pt-BR" altLang="pt-BR" sz="1600">
              <a:latin typeface="Verdana" panose="020B0604030504040204" pitchFamily="34" charset="0"/>
              <a:ea typeface="Arial Unicode MS" pitchFamily="34" charset="-128"/>
            </a:endParaRPr>
          </a:p>
          <a:p>
            <a:r>
              <a:rPr lang="en-US" altLang="pt-BR" sz="1600">
                <a:latin typeface="Verdana" panose="020B0604030504040204" pitchFamily="34" charset="0"/>
                <a:ea typeface="Arial Unicode MS" pitchFamily="34" charset="-128"/>
              </a:rPr>
              <a:t>         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(6==3)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(5&lt;8)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(3==3)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and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((5&gt;=4) </a:t>
            </a:r>
            <a:r>
              <a:rPr lang="pt-BR" altLang="pt-BR" sz="1600" err="1">
                <a:latin typeface="Verdana" panose="020B0604030504040204" pitchFamily="34" charset="0"/>
                <a:ea typeface="Arial Unicode MS" pitchFamily="34" charset="-128"/>
              </a:rPr>
              <a:t>or</a:t>
            </a:r>
            <a:r>
              <a:rPr lang="pt-BR" altLang="pt-BR" sz="1600">
                <a:latin typeface="Verdana" panose="020B0604030504040204" pitchFamily="34" charset="0"/>
                <a:ea typeface="Arial Unicode MS" pitchFamily="34" charset="-128"/>
              </a:rPr>
              <a:t> (3==2)) </a:t>
            </a:r>
            <a:r>
              <a:rPr lang="pt-BR" altLang="pt-BR" sz="1600" b="1" u="sng">
                <a:solidFill>
                  <a:srgbClr val="FF0000"/>
                </a:solidFill>
                <a:latin typeface="Verdana" panose="020B0604030504040204" pitchFamily="34" charset="0"/>
                <a:ea typeface="Arial Unicode MS" pitchFamily="34" charset="-128"/>
              </a:rPr>
              <a:t>como resolver?</a:t>
            </a:r>
          </a:p>
          <a:p>
            <a:endParaRPr lang="pt-BR" altLang="pt-BR" sz="1600" b="1" u="sng">
              <a:latin typeface="Verdana" panose="020B0604030504040204" pitchFamily="34" charset="0"/>
              <a:ea typeface="Arial Unicode MS" pitchFamily="34" charset="-128"/>
            </a:endParaRPr>
          </a:p>
        </p:txBody>
      </p:sp>
      <p:graphicFrame>
        <p:nvGraphicFramePr>
          <p:cNvPr id="215045" name="Group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4195767"/>
              </p:ext>
            </p:extLst>
          </p:nvPr>
        </p:nvGraphicFramePr>
        <p:xfrm>
          <a:off x="2784460" y="1624362"/>
          <a:ext cx="2205038" cy="1279936"/>
        </p:xfrm>
        <a:graphic>
          <a:graphicData uri="http://schemas.openxmlformats.org/drawingml/2006/table">
            <a:tbl>
              <a:tblPr/>
              <a:tblGrid>
                <a:gridCol w="220503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856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OPERADORES</a:t>
                      </a:r>
                    </a:p>
                  </a:txBody>
                  <a:tcPr marL="68584" marR="68584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97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r>
                        <a:rPr kumimoji="0" 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- E</a:t>
                      </a:r>
                    </a:p>
                  </a:txBody>
                  <a:tcPr marL="68584" marR="68584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97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r>
                        <a:rPr kumimoji="0" 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 - OU</a:t>
                      </a:r>
                    </a:p>
                  </a:txBody>
                  <a:tcPr marL="68584" marR="68584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97123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5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not</a:t>
                      </a:r>
                      <a:r>
                        <a:rPr kumimoji="0" lang="pt-BR" sz="15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- não</a:t>
                      </a:r>
                    </a:p>
                  </a:txBody>
                  <a:tcPr marL="68584" marR="68584" marT="34262" marB="34262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FF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p:transition spd="slow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714" name="Text Box 2"/>
          <p:cNvSpPr txBox="1">
            <a:spLocks noChangeArrowheads="1"/>
          </p:cNvSpPr>
          <p:nvPr/>
        </p:nvSpPr>
        <p:spPr bwMode="auto">
          <a:xfrm>
            <a:off x="1352550" y="148829"/>
            <a:ext cx="4949429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pt-BR" altLang="pt-BR" sz="2700" b="1" i="1">
                <a:solidFill>
                  <a:srgbClr val="0033CC"/>
                </a:solidFill>
                <a:latin typeface="Verdana" panose="020B0604030504040204" pitchFamily="34" charset="0"/>
              </a:rPr>
              <a:t>Tabela Verdade</a:t>
            </a:r>
          </a:p>
        </p:txBody>
      </p:sp>
      <p:sp>
        <p:nvSpPr>
          <p:cNvPr id="115715" name="Rectangle 3"/>
          <p:cNvSpPr>
            <a:spLocks noChangeArrowheads="1"/>
          </p:cNvSpPr>
          <p:nvPr/>
        </p:nvSpPr>
        <p:spPr bwMode="auto">
          <a:xfrm>
            <a:off x="952501" y="841771"/>
            <a:ext cx="6686550" cy="7429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tabLst>
                <a:tab pos="4762500" algn="l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just"/>
            <a:r>
              <a:rPr lang="pt-BR" altLang="pt-BR" sz="1800">
                <a:latin typeface="Verdana" panose="020B0604030504040204" pitchFamily="34" charset="0"/>
                <a:ea typeface="Arial Unicode MS" pitchFamily="34" charset="-128"/>
              </a:rPr>
              <a:t>Tabelas que contem as regras para resolução de expressões  relacionais compostas.</a:t>
            </a:r>
          </a:p>
        </p:txBody>
      </p:sp>
      <p:graphicFrame>
        <p:nvGraphicFramePr>
          <p:cNvPr id="310276" name="Group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02990817"/>
              </p:ext>
            </p:extLst>
          </p:nvPr>
        </p:nvGraphicFramePr>
        <p:xfrm>
          <a:off x="1428750" y="1987154"/>
          <a:ext cx="2070908" cy="1943100"/>
        </p:xfrm>
        <a:graphic>
          <a:graphicData uri="http://schemas.openxmlformats.org/drawingml/2006/table">
            <a:tbl>
              <a:tblPr/>
              <a:tblGrid>
                <a:gridCol w="4166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262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221971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  <a:r>
                        <a:rPr kumimoji="0" lang="pt-BR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742" name="Text Box 30"/>
          <p:cNvSpPr txBox="1">
            <a:spLocks noChangeArrowheads="1"/>
          </p:cNvSpPr>
          <p:nvPr/>
        </p:nvSpPr>
        <p:spPr bwMode="auto">
          <a:xfrm>
            <a:off x="1371599" y="1644254"/>
            <a:ext cx="1246909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800" b="1">
                <a:latin typeface="Verdana" panose="020B0604030504040204" pitchFamily="34" charset="0"/>
              </a:rPr>
              <a:t>E(</a:t>
            </a:r>
            <a:r>
              <a:rPr lang="pt-BR" altLang="pt-BR" sz="1800" b="1" err="1">
                <a:latin typeface="Verdana" panose="020B0604030504040204" pitchFamily="34" charset="0"/>
              </a:rPr>
              <a:t>and</a:t>
            </a:r>
            <a:r>
              <a:rPr lang="pt-BR" altLang="pt-BR" sz="1800" b="1">
                <a:latin typeface="Verdana" panose="020B0604030504040204" pitchFamily="34" charset="0"/>
              </a:rPr>
              <a:t>)</a:t>
            </a:r>
          </a:p>
        </p:txBody>
      </p:sp>
      <p:graphicFrame>
        <p:nvGraphicFramePr>
          <p:cNvPr id="310303" name="Group 3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14498269"/>
              </p:ext>
            </p:extLst>
          </p:nvPr>
        </p:nvGraphicFramePr>
        <p:xfrm>
          <a:off x="3886200" y="1987154"/>
          <a:ext cx="1828801" cy="1943100"/>
        </p:xfrm>
        <a:graphic>
          <a:graphicData uri="http://schemas.openxmlformats.org/drawingml/2006/table">
            <a:tbl>
              <a:tblPr/>
              <a:tblGrid>
                <a:gridCol w="37822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491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10143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  <a:r>
                        <a:rPr kumimoji="0" lang="pt-BR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88620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115769" name="Text Box 57"/>
          <p:cNvSpPr txBox="1">
            <a:spLocks noChangeArrowheads="1"/>
          </p:cNvSpPr>
          <p:nvPr/>
        </p:nvSpPr>
        <p:spPr bwMode="auto">
          <a:xfrm>
            <a:off x="3829050" y="1644254"/>
            <a:ext cx="1104286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800" b="1">
                <a:latin typeface="Verdana" panose="020B0604030504040204" pitchFamily="34" charset="0"/>
              </a:rPr>
              <a:t>OU(</a:t>
            </a:r>
            <a:r>
              <a:rPr lang="pt-BR" altLang="pt-BR" sz="1800" b="1" err="1">
                <a:latin typeface="Verdana" panose="020B0604030504040204" pitchFamily="34" charset="0"/>
              </a:rPr>
              <a:t>or</a:t>
            </a:r>
            <a:r>
              <a:rPr lang="pt-BR" altLang="pt-BR" sz="1800" b="1">
                <a:latin typeface="Verdana" panose="020B0604030504040204" pitchFamily="34" charset="0"/>
              </a:rPr>
              <a:t>)</a:t>
            </a:r>
          </a:p>
        </p:txBody>
      </p:sp>
      <p:graphicFrame>
        <p:nvGraphicFramePr>
          <p:cNvPr id="310330" name="Group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42428857"/>
              </p:ext>
            </p:extLst>
          </p:nvPr>
        </p:nvGraphicFramePr>
        <p:xfrm>
          <a:off x="6356748" y="1987155"/>
          <a:ext cx="1529953" cy="1166811"/>
        </p:xfrm>
        <a:graphic>
          <a:graphicData uri="http://schemas.openxmlformats.org/drawingml/2006/table">
            <a:tbl>
              <a:tblPr/>
              <a:tblGrid>
                <a:gridCol w="38977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0176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889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Not</a:t>
                      </a: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(A) 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89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893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21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307" marB="34307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15784" name="Text Box 72"/>
          <p:cNvSpPr txBox="1">
            <a:spLocks noChangeArrowheads="1"/>
          </p:cNvSpPr>
          <p:nvPr/>
        </p:nvSpPr>
        <p:spPr bwMode="auto">
          <a:xfrm>
            <a:off x="6299597" y="1644254"/>
            <a:ext cx="1529953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57150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50000"/>
              </a:spcBef>
            </a:pPr>
            <a:r>
              <a:rPr lang="pt-BR" altLang="pt-BR" sz="1800" b="1">
                <a:latin typeface="Verdana" panose="020B0604030504040204" pitchFamily="34" charset="0"/>
              </a:rPr>
              <a:t>NÃO(</a:t>
            </a:r>
            <a:r>
              <a:rPr lang="pt-BR" altLang="pt-BR" sz="1800" b="1" err="1">
                <a:latin typeface="Verdana" panose="020B0604030504040204" pitchFamily="34" charset="0"/>
              </a:rPr>
              <a:t>not</a:t>
            </a:r>
            <a:r>
              <a:rPr lang="pt-BR" altLang="pt-BR" sz="1800" b="1">
                <a:latin typeface="Verdana" panose="020B0604030504040204" pitchFamily="34" charset="0"/>
              </a:rPr>
              <a:t>)</a:t>
            </a:r>
          </a:p>
        </p:txBody>
      </p:sp>
    </p:spTree>
  </p:cSld>
  <p:clrMapOvr>
    <a:masterClrMapping/>
  </p:clrMapOvr>
  <p:transition spd="slow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810" name="Text Box 2"/>
          <p:cNvSpPr txBox="1">
            <a:spLocks noChangeArrowheads="1"/>
          </p:cNvSpPr>
          <p:nvPr/>
        </p:nvSpPr>
        <p:spPr bwMode="auto">
          <a:xfrm>
            <a:off x="887978" y="231150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pt-BR" sz="2700" b="1" i="1" err="1">
                <a:solidFill>
                  <a:srgbClr val="0033CC"/>
                </a:solidFill>
                <a:latin typeface="Verdana" panose="020B0604030504040204" pitchFamily="34" charset="0"/>
              </a:rPr>
              <a:t>Exercício</a:t>
            </a:r>
            <a:endParaRPr lang="pt-BR" altLang="pt-BR" sz="2700" b="1" i="1">
              <a:solidFill>
                <a:srgbClr val="0033CC"/>
              </a:solidFill>
              <a:latin typeface="Verdana" panose="020B0604030504040204" pitchFamily="34" charset="0"/>
            </a:endParaRPr>
          </a:p>
        </p:txBody>
      </p:sp>
      <p:grpSp>
        <p:nvGrpSpPr>
          <p:cNvPr id="119813" name="Group 57"/>
          <p:cNvGrpSpPr>
            <a:grpSpLocks/>
          </p:cNvGrpSpPr>
          <p:nvPr/>
        </p:nvGrpSpPr>
        <p:grpSpPr bwMode="auto">
          <a:xfrm>
            <a:off x="7133769" y="3898998"/>
            <a:ext cx="1272959" cy="695236"/>
            <a:chOff x="3827" y="2160"/>
            <a:chExt cx="706" cy="565"/>
          </a:xfrm>
        </p:grpSpPr>
        <p:sp>
          <p:nvSpPr>
            <p:cNvPr id="119848" name="Rectangle 58"/>
            <p:cNvSpPr>
              <a:spLocks noChangeArrowheads="1"/>
            </p:cNvSpPr>
            <p:nvPr/>
          </p:nvSpPr>
          <p:spPr bwMode="auto">
            <a:xfrm>
              <a:off x="4129" y="2529"/>
              <a:ext cx="404" cy="196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pt-BR" altLang="pt-BR" sz="1200"/>
                <a:t>V</a:t>
              </a:r>
            </a:p>
          </p:txBody>
        </p:sp>
        <p:sp>
          <p:nvSpPr>
            <p:cNvPr id="119849" name="Rectangle 59"/>
            <p:cNvSpPr>
              <a:spLocks noChangeArrowheads="1"/>
            </p:cNvSpPr>
            <p:nvPr/>
          </p:nvSpPr>
          <p:spPr bwMode="auto">
            <a:xfrm>
              <a:off x="3827" y="2529"/>
              <a:ext cx="302" cy="19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pt-BR" altLang="pt-BR" sz="1200"/>
                <a:t>F</a:t>
              </a:r>
            </a:p>
          </p:txBody>
        </p:sp>
        <p:sp>
          <p:nvSpPr>
            <p:cNvPr id="119850" name="Rectangle 60"/>
            <p:cNvSpPr>
              <a:spLocks noChangeArrowheads="1"/>
            </p:cNvSpPr>
            <p:nvPr/>
          </p:nvSpPr>
          <p:spPr bwMode="auto">
            <a:xfrm>
              <a:off x="4129" y="2332"/>
              <a:ext cx="404" cy="197"/>
            </a:xfrm>
            <a:prstGeom prst="rect">
              <a:avLst/>
            </a:prstGeom>
            <a:solidFill>
              <a:srgbClr val="FF99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pt-BR" altLang="pt-BR" sz="1200"/>
                <a:t>F</a:t>
              </a:r>
            </a:p>
          </p:txBody>
        </p:sp>
        <p:sp>
          <p:nvSpPr>
            <p:cNvPr id="119851" name="Rectangle 61"/>
            <p:cNvSpPr>
              <a:spLocks noChangeArrowheads="1"/>
            </p:cNvSpPr>
            <p:nvPr/>
          </p:nvSpPr>
          <p:spPr bwMode="auto">
            <a:xfrm>
              <a:off x="3827" y="2332"/>
              <a:ext cx="302" cy="1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pt-BR" altLang="pt-BR" sz="1200"/>
                <a:t>V</a:t>
              </a:r>
            </a:p>
          </p:txBody>
        </p:sp>
        <p:sp>
          <p:nvSpPr>
            <p:cNvPr id="119852" name="Rectangle 62"/>
            <p:cNvSpPr>
              <a:spLocks noChangeArrowheads="1"/>
            </p:cNvSpPr>
            <p:nvPr/>
          </p:nvSpPr>
          <p:spPr bwMode="auto">
            <a:xfrm>
              <a:off x="4129" y="2160"/>
              <a:ext cx="404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 eaLnBrk="1" hangingPunct="1">
                <a:spcBef>
                  <a:spcPct val="20000"/>
                </a:spcBef>
              </a:pPr>
              <a:r>
                <a:rPr lang="pt-BR" altLang="pt-BR" sz="1200" err="1"/>
                <a:t>Not</a:t>
              </a:r>
              <a:r>
                <a:rPr lang="pt-BR" altLang="pt-BR" sz="1200"/>
                <a:t>(A) </a:t>
              </a:r>
            </a:p>
          </p:txBody>
        </p:sp>
        <p:sp>
          <p:nvSpPr>
            <p:cNvPr id="119853" name="Rectangle 63"/>
            <p:cNvSpPr>
              <a:spLocks noChangeArrowheads="1"/>
            </p:cNvSpPr>
            <p:nvPr/>
          </p:nvSpPr>
          <p:spPr bwMode="auto">
            <a:xfrm>
              <a:off x="3827" y="2160"/>
              <a:ext cx="302" cy="17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57150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20000"/>
                </a:spcBef>
              </a:pPr>
              <a:r>
                <a:rPr lang="pt-BR" altLang="pt-BR" sz="1200"/>
                <a:t>A</a:t>
              </a:r>
            </a:p>
          </p:txBody>
        </p:sp>
        <p:sp>
          <p:nvSpPr>
            <p:cNvPr id="219200" name="Line 64"/>
            <p:cNvSpPr>
              <a:spLocks noChangeShapeType="1"/>
            </p:cNvSpPr>
            <p:nvPr/>
          </p:nvSpPr>
          <p:spPr bwMode="auto">
            <a:xfrm>
              <a:off x="3827" y="2160"/>
              <a:ext cx="70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1" name="Line 65"/>
            <p:cNvSpPr>
              <a:spLocks noChangeShapeType="1"/>
            </p:cNvSpPr>
            <p:nvPr/>
          </p:nvSpPr>
          <p:spPr bwMode="auto">
            <a:xfrm>
              <a:off x="3827" y="2332"/>
              <a:ext cx="7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2" name="Line 66"/>
            <p:cNvSpPr>
              <a:spLocks noChangeShapeType="1"/>
            </p:cNvSpPr>
            <p:nvPr/>
          </p:nvSpPr>
          <p:spPr bwMode="auto">
            <a:xfrm>
              <a:off x="3827" y="2529"/>
              <a:ext cx="706" cy="0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3" name="Line 67"/>
            <p:cNvSpPr>
              <a:spLocks noChangeShapeType="1"/>
            </p:cNvSpPr>
            <p:nvPr/>
          </p:nvSpPr>
          <p:spPr bwMode="auto">
            <a:xfrm>
              <a:off x="3827" y="2725"/>
              <a:ext cx="706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4" name="Line 68"/>
            <p:cNvSpPr>
              <a:spLocks noChangeShapeType="1"/>
            </p:cNvSpPr>
            <p:nvPr/>
          </p:nvSpPr>
          <p:spPr bwMode="auto">
            <a:xfrm>
              <a:off x="3827" y="2160"/>
              <a:ext cx="0" cy="56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5" name="Line 69"/>
            <p:cNvSpPr>
              <a:spLocks noChangeShapeType="1"/>
            </p:cNvSpPr>
            <p:nvPr/>
          </p:nvSpPr>
          <p:spPr bwMode="auto">
            <a:xfrm>
              <a:off x="4129" y="2160"/>
              <a:ext cx="0" cy="565"/>
            </a:xfrm>
            <a:prstGeom prst="line">
              <a:avLst/>
            </a:prstGeom>
            <a:noFill/>
            <a:ln w="12700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  <p:sp>
          <p:nvSpPr>
            <p:cNvPr id="219206" name="Line 70"/>
            <p:cNvSpPr>
              <a:spLocks noChangeShapeType="1"/>
            </p:cNvSpPr>
            <p:nvPr/>
          </p:nvSpPr>
          <p:spPr bwMode="auto">
            <a:xfrm>
              <a:off x="4533" y="2160"/>
              <a:ext cx="0" cy="565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round/>
              <a:headEnd/>
              <a:tailEnd/>
            </a:ln>
            <a:effectLst/>
          </p:spPr>
          <p:txBody>
            <a:bodyPr/>
            <a:lstStyle/>
            <a:p>
              <a:pPr eaLnBrk="1" hangingPunct="1">
                <a:defRPr/>
              </a:pPr>
              <a:endParaRPr lang="pt-BR" sz="160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charset="0"/>
              </a:endParaRPr>
            </a:p>
          </p:txBody>
        </p:sp>
      </p:grpSp>
      <p:sp>
        <p:nvSpPr>
          <p:cNvPr id="119847" name="Rectangle 76"/>
          <p:cNvSpPr>
            <a:spLocks noChangeArrowheads="1"/>
          </p:cNvSpPr>
          <p:nvPr/>
        </p:nvSpPr>
        <p:spPr bwMode="auto">
          <a:xfrm>
            <a:off x="4135030" y="114436"/>
            <a:ext cx="4564869" cy="584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1600" b="1" u="sng">
                <a:solidFill>
                  <a:srgbClr val="FF0000"/>
                </a:solidFill>
              </a:rPr>
              <a:t>Prioridade</a:t>
            </a:r>
            <a:r>
              <a:rPr lang="pt-BR" altLang="pt-BR" sz="1600" b="1">
                <a:solidFill>
                  <a:srgbClr val="FF0000"/>
                </a:solidFill>
              </a:rPr>
              <a:t> :   ( ) ,</a:t>
            </a:r>
            <a:r>
              <a:rPr lang="pt-BR" altLang="pt-BR" sz="1600" b="1" err="1">
                <a:solidFill>
                  <a:srgbClr val="FF0000"/>
                </a:solidFill>
              </a:rPr>
              <a:t>not</a:t>
            </a:r>
            <a:r>
              <a:rPr lang="pt-BR" altLang="pt-BR" sz="1600" b="1">
                <a:solidFill>
                  <a:srgbClr val="FF0000"/>
                </a:solidFill>
              </a:rPr>
              <a:t>, </a:t>
            </a:r>
            <a:r>
              <a:rPr lang="pt-BR" altLang="pt-BR" sz="1600" b="1" err="1">
                <a:solidFill>
                  <a:srgbClr val="FF0000"/>
                </a:solidFill>
              </a:rPr>
              <a:t>and</a:t>
            </a:r>
            <a:r>
              <a:rPr lang="pt-BR" altLang="pt-BR" sz="1600" b="1">
                <a:solidFill>
                  <a:srgbClr val="FF0000"/>
                </a:solidFill>
              </a:rPr>
              <a:t> , </a:t>
            </a:r>
            <a:r>
              <a:rPr lang="pt-BR" altLang="pt-BR" sz="1600" b="1" err="1">
                <a:solidFill>
                  <a:srgbClr val="FF0000"/>
                </a:solidFill>
              </a:rPr>
              <a:t>or</a:t>
            </a:r>
            <a:r>
              <a:rPr lang="pt-BR" altLang="pt-BR" sz="1600" b="1">
                <a:solidFill>
                  <a:srgbClr val="FF0000"/>
                </a:solidFill>
              </a:rPr>
              <a:t> - Se houver empate resolver da esquerda para direita</a:t>
            </a:r>
          </a:p>
        </p:txBody>
      </p:sp>
      <p:graphicFrame>
        <p:nvGraphicFramePr>
          <p:cNvPr id="75" name="Group 4">
            <a:extLst>
              <a:ext uri="{FF2B5EF4-FFF2-40B4-BE49-F238E27FC236}">
                <a16:creationId xmlns:a16="http://schemas.microsoft.com/office/drawing/2014/main" id="{5C01B6A6-29EE-4CB3-9B39-DEB93E5C70F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9236844"/>
              </p:ext>
            </p:extLst>
          </p:nvPr>
        </p:nvGraphicFramePr>
        <p:xfrm>
          <a:off x="7093554" y="896884"/>
          <a:ext cx="1617001" cy="1327534"/>
        </p:xfrm>
        <a:graphic>
          <a:graphicData uri="http://schemas.openxmlformats.org/drawingml/2006/table">
            <a:tbl>
              <a:tblPr/>
              <a:tblGrid>
                <a:gridCol w="32534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3751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541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2654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  <a:r>
                        <a:rPr kumimoji="0" lang="pt-BR" sz="11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and</a:t>
                      </a: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09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09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09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0984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6" name="Group 31">
            <a:extLst>
              <a:ext uri="{FF2B5EF4-FFF2-40B4-BE49-F238E27FC236}">
                <a16:creationId xmlns:a16="http://schemas.microsoft.com/office/drawing/2014/main" id="{6BB65879-228D-4256-9EA8-CFC7B1201C6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7385473"/>
              </p:ext>
            </p:extLst>
          </p:nvPr>
        </p:nvGraphicFramePr>
        <p:xfrm>
          <a:off x="7133769" y="2422091"/>
          <a:ext cx="1566128" cy="1225385"/>
        </p:xfrm>
        <a:graphic>
          <a:graphicData uri="http://schemas.openxmlformats.org/drawingml/2006/table">
            <a:tbl>
              <a:tblPr/>
              <a:tblGrid>
                <a:gridCol w="32390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8988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4323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 </a:t>
                      </a:r>
                      <a:r>
                        <a:rPr kumimoji="0" lang="pt-BR" sz="1100" b="1" i="0" u="none" strike="noStrike" cap="none" normalizeH="0" baseline="0" err="1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or</a:t>
                      </a: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 B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V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5077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pt-BR" sz="1100" b="1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F</a:t>
                      </a:r>
                    </a:p>
                  </a:txBody>
                  <a:tcPr marL="68580" marR="68580" marT="34290" marB="34290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F9900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pic>
        <p:nvPicPr>
          <p:cNvPr id="21" name="Imagem 20">
            <a:extLst>
              <a:ext uri="{FF2B5EF4-FFF2-40B4-BE49-F238E27FC236}">
                <a16:creationId xmlns:a16="http://schemas.microsoft.com/office/drawing/2014/main" id="{76B0FC41-4E01-1D79-991D-BF5EADF4DB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186" y="1040063"/>
            <a:ext cx="6768871" cy="41910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F61222DB-7E0B-E69D-E077-934DAE03ED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373" y="1505224"/>
            <a:ext cx="6814057" cy="409575"/>
          </a:xfrm>
          <a:prstGeom prst="rect">
            <a:avLst/>
          </a:prstGeom>
        </p:spPr>
      </p:pic>
      <p:pic>
        <p:nvPicPr>
          <p:cNvPr id="23" name="Imagem 22">
            <a:extLst>
              <a:ext uri="{FF2B5EF4-FFF2-40B4-BE49-F238E27FC236}">
                <a16:creationId xmlns:a16="http://schemas.microsoft.com/office/drawing/2014/main" id="{8571EF4E-2A45-1A11-A7E0-DB28A3BE1C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5" y="2060718"/>
            <a:ext cx="6768871" cy="323850"/>
          </a:xfrm>
          <a:prstGeom prst="rect">
            <a:avLst/>
          </a:prstGeom>
        </p:spPr>
      </p:pic>
      <p:pic>
        <p:nvPicPr>
          <p:cNvPr id="24" name="Imagem 23">
            <a:extLst>
              <a:ext uri="{FF2B5EF4-FFF2-40B4-BE49-F238E27FC236}">
                <a16:creationId xmlns:a16="http://schemas.microsoft.com/office/drawing/2014/main" id="{86298414-0198-6804-4748-07B3DDD2FEF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939" y="2676406"/>
            <a:ext cx="7003838" cy="342900"/>
          </a:xfrm>
          <a:prstGeom prst="rect">
            <a:avLst/>
          </a:prstGeom>
        </p:spPr>
      </p:pic>
      <p:pic>
        <p:nvPicPr>
          <p:cNvPr id="25" name="Imagem 24">
            <a:extLst>
              <a:ext uri="{FF2B5EF4-FFF2-40B4-BE49-F238E27FC236}">
                <a16:creationId xmlns:a16="http://schemas.microsoft.com/office/drawing/2014/main" id="{A090082C-0815-48B2-F2C6-50BCC444A4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9040" y="3109019"/>
            <a:ext cx="6940578" cy="647700"/>
          </a:xfrm>
          <a:prstGeom prst="rect">
            <a:avLst/>
          </a:prstGeom>
        </p:spPr>
      </p:pic>
    </p:spTree>
  </p:cSld>
  <p:clrMapOvr>
    <a:masterClrMapping/>
  </p:clrMapOvr>
  <p:transition spd="slow"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5" name="Rectangle 2054">
            <a:extLst>
              <a:ext uri="{FF2B5EF4-FFF2-40B4-BE49-F238E27FC236}">
                <a16:creationId xmlns:a16="http://schemas.microsoft.com/office/drawing/2014/main" id="{9E90EB45-EEE9-4563-8179-65EF62AE09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4E4E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Imagens de Bifurcação na estrada, fotografias de stock Bifurcação na  estrada | Depositphotos">
            <a:extLst>
              <a:ext uri="{FF2B5EF4-FFF2-40B4-BE49-F238E27FC236}">
                <a16:creationId xmlns:a16="http://schemas.microsoft.com/office/drawing/2014/main" id="{9B7C3F90-55CA-A614-FDD0-41F0306473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32324" y="1114262"/>
            <a:ext cx="4029075" cy="291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57" name="Rectangle 2056">
            <a:extLst>
              <a:ext uri="{FF2B5EF4-FFF2-40B4-BE49-F238E27FC236}">
                <a16:creationId xmlns:a16="http://schemas.microsoft.com/office/drawing/2014/main" id="{23D0EF74-AD1E-4FD9-914D-8EC9058EBB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noFill/>
          <a:ln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Imagem 5" descr="Uma imagem contendo desenho&#10;&#10;Descrição gerada automaticamente">
            <a:extLst>
              <a:ext uri="{FF2B5EF4-FFF2-40B4-BE49-F238E27FC236}">
                <a16:creationId xmlns:a16="http://schemas.microsoft.com/office/drawing/2014/main" id="{7A0B40E0-506F-4758-9166-08FB8A40A9C5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t="14799" r="9092" b="12370"/>
          <a:stretch/>
        </p:blipFill>
        <p:spPr>
          <a:xfrm>
            <a:off x="482599" y="977976"/>
            <a:ext cx="4029074" cy="31875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57853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>
            <a:extLst>
              <a:ext uri="{FF2B5EF4-FFF2-40B4-BE49-F238E27FC236}">
                <a16:creationId xmlns:a16="http://schemas.microsoft.com/office/drawing/2014/main" id="{A131E53A-B3A1-D4C4-8FD5-24012FE741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8723" y="627"/>
            <a:ext cx="9144000" cy="4932727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03D75630-37C3-C640-52A3-1B395F505426}"/>
              </a:ext>
            </a:extLst>
          </p:cNvPr>
          <p:cNvSpPr txBox="1"/>
          <p:nvPr/>
        </p:nvSpPr>
        <p:spPr>
          <a:xfrm>
            <a:off x="1278541" y="2236159"/>
            <a:ext cx="1108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/>
              <a:t>Preciso Abastecer?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72B409BC-3386-6F40-8034-200DD37CBF17}"/>
              </a:ext>
            </a:extLst>
          </p:cNvPr>
          <p:cNvSpPr txBox="1"/>
          <p:nvPr/>
        </p:nvSpPr>
        <p:spPr>
          <a:xfrm rot="18075892">
            <a:off x="2042978" y="2013639"/>
            <a:ext cx="11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/>
              <a:t>TRUE</a:t>
            </a:r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AC3C35CD-E6EA-468F-62A4-DC1A6701C2FF}"/>
              </a:ext>
            </a:extLst>
          </p:cNvPr>
          <p:cNvSpPr txBox="1"/>
          <p:nvPr/>
        </p:nvSpPr>
        <p:spPr>
          <a:xfrm>
            <a:off x="2387150" y="4295212"/>
            <a:ext cx="1108609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200"/>
              <a:t>FALSE</a:t>
            </a:r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8CEF4381-F757-312E-AA7F-F3329460E8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2D7C-B095-46E1-8BDD-3106C898DD58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32814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2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1085850" y="316400"/>
            <a:ext cx="6858000" cy="28575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  <a:normAutofit fontScale="90000"/>
          </a:bodyPr>
          <a:lstStyle/>
          <a:p>
            <a:pPr eaLnBrk="1" hangingPunct="1"/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-  Simples(</a:t>
            </a:r>
            <a:r>
              <a:rPr lang="pt-BR" sz="2100" b="1" err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if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</a:rPr>
              <a:t> condição :)  </a:t>
            </a:r>
            <a:r>
              <a:rPr lang="pt-BR" sz="2100" b="1">
                <a:solidFill>
                  <a:srgbClr val="0070C0"/>
                </a:solidFill>
                <a:latin typeface="Verdana" pitchFamily="34" charset="0"/>
                <a:cs typeface="Times New Roman" pitchFamily="18" charset="0"/>
                <a:sym typeface="Wingdings" panose="05000000000000000000" pitchFamily="2" charset="2"/>
              </a:rPr>
              <a:t> Desvio Condicional</a:t>
            </a:r>
            <a:endParaRPr lang="pt-BR" sz="2100" b="1">
              <a:solidFill>
                <a:srgbClr val="0070C0"/>
              </a:solidFill>
              <a:latin typeface="Verdana" pitchFamily="34" charset="0"/>
            </a:endParaRPr>
          </a:p>
        </p:txBody>
      </p:sp>
      <p:sp>
        <p:nvSpPr>
          <p:cNvPr id="92163" name="Rectangle 3"/>
          <p:cNvSpPr>
            <a:spLocks noChangeArrowheads="1"/>
          </p:cNvSpPr>
          <p:nvPr/>
        </p:nvSpPr>
        <p:spPr bwMode="auto">
          <a:xfrm>
            <a:off x="274319" y="837564"/>
            <a:ext cx="8869681" cy="20621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Sintaxe:</a:t>
            </a:r>
          </a:p>
          <a:p>
            <a:pPr indent="135731"/>
            <a:endParaRPr lang="pt-BR" sz="1600" b="1" dirty="0">
              <a:latin typeface="Verdana" pitchFamily="34" charset="0"/>
              <a:ea typeface="Arial Unicode MS" pitchFamily="34" charset="-128"/>
              <a:cs typeface="Arial" panose="020B0604020202020204" pitchFamily="34" charset="0"/>
            </a:endParaRP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</a:t>
            </a:r>
            <a:r>
              <a:rPr lang="pt-BR" sz="1600" b="1" dirty="0" err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if</a:t>
            </a:r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Condição :</a:t>
            </a: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 &lt;instrução a ser executada se a condição for verdadeira&gt;</a:t>
            </a: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	 &lt;instrução a ser executada se a condição for verdadeira&gt;	</a:t>
            </a: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	 &lt;instrução a ser executada se a condição for verdadeira&gt;	</a:t>
            </a:r>
          </a:p>
          <a:p>
            <a:pPr indent="135731"/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      </a:t>
            </a:r>
          </a:p>
          <a:p>
            <a:pPr indent="135731"/>
            <a:r>
              <a:rPr lang="pt-BR" sz="1600" b="1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       &lt;</a:t>
            </a:r>
            <a:r>
              <a:rPr lang="pt-BR" sz="1600" b="1" dirty="0">
                <a:latin typeface="Verdana" pitchFamily="34" charset="0"/>
                <a:ea typeface="Arial Unicode MS" pitchFamily="34" charset="-128"/>
                <a:cs typeface="Arial" panose="020B0604020202020204" pitchFamily="34" charset="0"/>
              </a:rPr>
              <a:t>Instrução a ser executada independente do resultado da condição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84C48CBA-A6BD-4A76-A9E0-F957F634D04F}"/>
              </a:ext>
            </a:extLst>
          </p:cNvPr>
          <p:cNvGrpSpPr/>
          <p:nvPr/>
        </p:nvGrpSpPr>
        <p:grpSpPr>
          <a:xfrm>
            <a:off x="3835434" y="3381304"/>
            <a:ext cx="4667980" cy="774194"/>
            <a:chOff x="4994632" y="3429000"/>
            <a:chExt cx="6223973" cy="1032259"/>
          </a:xfrm>
        </p:grpSpPr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E82BDA63-4DEB-4F6A-ACF0-13CFC40907A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94632" y="3429000"/>
              <a:ext cx="6223973" cy="1032259"/>
            </a:xfrm>
            <a:prstGeom prst="round2DiagRect">
              <a:avLst>
                <a:gd name="adj1" fmla="val 16667"/>
                <a:gd name="adj2" fmla="val 0"/>
              </a:avLst>
            </a:prstGeom>
            <a:ln w="88900" cap="sq">
              <a:solidFill>
                <a:srgbClr val="FFFFFF"/>
              </a:solidFill>
              <a:miter lim="800000"/>
            </a:ln>
            <a:effectLst>
              <a:outerShdw blurRad="254000" algn="tl" rotWithShape="0">
                <a:srgbClr val="000000">
                  <a:alpha val="43000"/>
                </a:srgbClr>
              </a:outerShdw>
            </a:effectLst>
          </p:spPr>
        </p:pic>
        <p:sp>
          <p:nvSpPr>
            <p:cNvPr id="483333" name="Text Box 5"/>
            <p:cNvSpPr txBox="1">
              <a:spLocks noChangeArrowheads="1"/>
            </p:cNvSpPr>
            <p:nvPr/>
          </p:nvSpPr>
          <p:spPr bwMode="auto">
            <a:xfrm>
              <a:off x="6019800" y="3488061"/>
              <a:ext cx="5061154" cy="86177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>
              <a:lvl1pPr eaLnBrk="0" hangingPunct="0">
                <a:defRPr>
                  <a:solidFill>
                    <a:schemeClr val="tx1"/>
                  </a:solidFill>
                  <a:latin typeface="Arial" charset="0"/>
                </a:defRPr>
              </a:lvl1pPr>
              <a:lvl2pPr marL="742950" indent="-285750" eaLnBrk="0" hangingPunct="0">
                <a:defRPr>
                  <a:solidFill>
                    <a:schemeClr val="tx1"/>
                  </a:solidFill>
                  <a:latin typeface="Arial" charset="0"/>
                </a:defRPr>
              </a:lvl2pPr>
              <a:lvl3pPr marL="11430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3pPr>
              <a:lvl4pPr marL="16002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4pPr>
              <a:lvl5pPr marL="2057400" indent="-228600" eaLnBrk="0" hangingPunct="0">
                <a:defRPr>
                  <a:solidFill>
                    <a:schemeClr val="tx1"/>
                  </a:solidFill>
                  <a:latin typeface="Arial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charset="0"/>
                </a:defRPr>
              </a:lvl9pPr>
            </a:lstStyle>
            <a:p>
              <a:pPr>
                <a:spcBef>
                  <a:spcPct val="50000"/>
                </a:spcBef>
              </a:pPr>
              <a:r>
                <a:rPr lang="pt-BR" sz="1200" b="1" i="1">
                  <a:solidFill>
                    <a:srgbClr val="FF0000"/>
                  </a:solidFill>
                  <a:latin typeface="Verdana" pitchFamily="34" charset="0"/>
                </a:rPr>
                <a:t>#dica:</a:t>
              </a:r>
              <a:r>
                <a:rPr lang="pt-BR" sz="1200" b="1">
                  <a:latin typeface="Verdana" pitchFamily="34" charset="0"/>
                </a:rPr>
                <a:t> a atuação da condição verdadeira do </a:t>
              </a:r>
              <a:r>
                <a:rPr lang="pt-BR" sz="1200" b="1" err="1">
                  <a:latin typeface="Verdana" pitchFamily="34" charset="0"/>
                </a:rPr>
                <a:t>if</a:t>
              </a:r>
              <a:r>
                <a:rPr lang="pt-BR" sz="1200" b="1">
                  <a:latin typeface="Verdana" pitchFamily="34" charset="0"/>
                </a:rPr>
                <a:t> simples é dada pela </a:t>
              </a:r>
              <a:r>
                <a:rPr lang="pt-BR" sz="1200" b="1" err="1">
                  <a:latin typeface="Verdana" pitchFamily="34" charset="0"/>
                </a:rPr>
                <a:t>identação</a:t>
              </a:r>
              <a:r>
                <a:rPr lang="pt-BR" sz="1200" b="1">
                  <a:latin typeface="Verdana" pitchFamily="34" charset="0"/>
                </a:rPr>
                <a:t> das instruções após os dois pontos ”:’</a:t>
              </a:r>
            </a:p>
          </p:txBody>
        </p:sp>
      </p:grp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C0A70980-CE00-C389-671B-ED51C96F83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762D7C-B095-46E1-8BDD-3106C898DD58}" type="slidenum">
              <a:rPr lang="pt-BR" smtClean="0"/>
              <a:t>8</a:t>
            </a:fld>
            <a:endParaRPr lang="pt-BR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0F4C7A4C-028E-47CE-9B1B-A299E7B245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7" y="1060616"/>
            <a:ext cx="3153368" cy="3630040"/>
          </a:xfrm>
          <a:prstGeom prst="rect">
            <a:avLst/>
          </a:prstGeom>
        </p:spPr>
      </p:pic>
      <p:sp>
        <p:nvSpPr>
          <p:cNvPr id="122883" name="Rectangle 3"/>
          <p:cNvSpPr>
            <a:spLocks noChangeArrowheads="1"/>
          </p:cNvSpPr>
          <p:nvPr/>
        </p:nvSpPr>
        <p:spPr bwMode="auto">
          <a:xfrm>
            <a:off x="0" y="452844"/>
            <a:ext cx="8470232" cy="53242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457200" indent="-4572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pt-BR" sz="14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Elabore um programa que receba dois valores inteiros, exiba a soma e a multiplicação entre eles. A soma só deverá ser exibida se o primeiro valor for superior  a 10.</a:t>
            </a:r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0B8AFCF9-A2FD-45C7-B4DA-1B1EC3396382}"/>
              </a:ext>
            </a:extLst>
          </p:cNvPr>
          <p:cNvSpPr/>
          <p:nvPr/>
        </p:nvSpPr>
        <p:spPr>
          <a:xfrm>
            <a:off x="7632485" y="4436740"/>
            <a:ext cx="1385316" cy="25391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pt-BR" altLang="pt-BR" sz="1050" b="0" i="0" u="none" strike="noStrike" kern="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Verdana" panose="020B0604030504040204" pitchFamily="34" charset="0"/>
                <a:cs typeface="Times New Roman" panose="02020603050405020304" pitchFamily="18" charset="0"/>
                <a:sym typeface="Arial"/>
              </a:rPr>
              <a:t>Fonte: if_Simple1</a:t>
            </a:r>
            <a:endParaRPr kumimoji="0" lang="pt-BR" sz="1050" b="0" i="0" u="none" strike="noStrike" kern="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cs typeface="Arial"/>
              <a:sym typeface="Arial"/>
            </a:endParaRPr>
          </a:p>
        </p:txBody>
      </p:sp>
      <p:sp>
        <p:nvSpPr>
          <p:cNvPr id="14" name="Text Box 2">
            <a:extLst>
              <a:ext uri="{FF2B5EF4-FFF2-40B4-BE49-F238E27FC236}">
                <a16:creationId xmlns:a16="http://schemas.microsoft.com/office/drawing/2014/main" id="{E77FDF14-F4F7-4A72-8D77-F9D8BB2AB7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52971"/>
            <a:ext cx="5162550" cy="5078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ct val="5000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altLang="pt-BR" sz="2700" b="1" i="1" u="none" strike="noStrike" kern="0" cap="none" spc="0" normalizeH="0" baseline="0" noProof="0">
                <a:ln>
                  <a:noFill/>
                </a:ln>
                <a:solidFill>
                  <a:srgbClr val="0033CC"/>
                </a:solidFill>
                <a:effectLst/>
                <a:uLnTx/>
                <a:uFillTx/>
                <a:latin typeface="Verdana" panose="020B0604030504040204" pitchFamily="34" charset="0"/>
                <a:cs typeface="Arial"/>
                <a:sym typeface="Arial"/>
              </a:rPr>
              <a:t>Exemplo</a:t>
            </a:r>
            <a:endParaRPr kumimoji="0" lang="pt-BR" altLang="pt-BR" sz="2700" b="1" i="1" u="none" strike="noStrike" kern="0" cap="none" spc="0" normalizeH="0" baseline="0" noProof="0">
              <a:ln>
                <a:noFill/>
              </a:ln>
              <a:solidFill>
                <a:srgbClr val="0033CC"/>
              </a:solidFill>
              <a:effectLst/>
              <a:uLnTx/>
              <a:uFillTx/>
              <a:latin typeface="Verdana" panose="020B0604030504040204" pitchFamily="34" charset="0"/>
              <a:cs typeface="Arial"/>
              <a:sym typeface="Arial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F5C8E9FE-0141-45CE-B4EC-F844A7543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824423" y="1060748"/>
            <a:ext cx="6193378" cy="2095273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A564612C-91F8-4AE7-8220-7E68ADAB12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4423" y="3655836"/>
            <a:ext cx="3092161" cy="1002863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967C944-1BBB-4239-9E04-9E2F1EF79BA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77791" y="3522692"/>
            <a:ext cx="3031911" cy="1136007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14243</TotalTime>
  <Words>2485</Words>
  <Application>Microsoft Office PowerPoint</Application>
  <PresentationFormat>Apresentação na tela (16:9)</PresentationFormat>
  <Paragraphs>400</Paragraphs>
  <Slides>27</Slides>
  <Notes>27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9</vt:i4>
      </vt:variant>
      <vt:variant>
        <vt:lpstr>Títulos de slides</vt:lpstr>
      </vt:variant>
      <vt:variant>
        <vt:i4>27</vt:i4>
      </vt:variant>
    </vt:vector>
  </HeadingPairs>
  <TitlesOfParts>
    <vt:vector size="45" baseType="lpstr">
      <vt:lpstr>Calibri</vt:lpstr>
      <vt:lpstr>Consolas</vt:lpstr>
      <vt:lpstr>Wingdings</vt:lpstr>
      <vt:lpstr>Cambria Math</vt:lpstr>
      <vt:lpstr>inherit</vt:lpstr>
      <vt:lpstr>Calibri Light</vt:lpstr>
      <vt:lpstr>Code-Pro-JetBrains-Mono</vt:lpstr>
      <vt:lpstr>Arial</vt:lpstr>
      <vt:lpstr>Verdana</vt:lpstr>
      <vt:lpstr>Personalizar design</vt:lpstr>
      <vt:lpstr>1_Personalizar design</vt:lpstr>
      <vt:lpstr>2_Personalizar design</vt:lpstr>
      <vt:lpstr>3_Personalizar design</vt:lpstr>
      <vt:lpstr>4_Personalizar design</vt:lpstr>
      <vt:lpstr>5_Personalizar design</vt:lpstr>
      <vt:lpstr>6_Personalizar design</vt:lpstr>
      <vt:lpstr>7_Personalizar design</vt:lpstr>
      <vt:lpstr>8_Personalizar design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If -  Simples(if condição :)   Desvio Condicional</vt:lpstr>
      <vt:lpstr>Apresentação do PowerPoint</vt:lpstr>
      <vt:lpstr>Apresentação do PowerPoint</vt:lpstr>
      <vt:lpstr>if -  Composto(If  condição:  else:)</vt:lpstr>
      <vt:lpstr>Apresentação do PowerPoint</vt:lpstr>
      <vt:lpstr>Apresentação do PowerPoint</vt:lpstr>
      <vt:lpstr> if  Aninhados(if condição: elif: elif: ...  else:)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>Curso_Lógica - TREINA RECIFE</dc:subject>
  <dc:creator>Rogerio Aguiar</dc:creator>
  <cp:keywords>Treina Recife</cp:keywords>
  <cp:lastModifiedBy>Fernando Calabria</cp:lastModifiedBy>
  <cp:revision>7</cp:revision>
  <cp:lastPrinted>2023-04-24T16:47:04Z</cp:lastPrinted>
  <dcterms:created xsi:type="dcterms:W3CDTF">2020-01-19T22:21:58Z</dcterms:created>
  <dcterms:modified xsi:type="dcterms:W3CDTF">2025-02-26T00:45:08Z</dcterms:modified>
</cp:coreProperties>
</file>